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0" r:id="rId3"/>
    <p:sldId id="266" r:id="rId4"/>
    <p:sldId id="258" r:id="rId5"/>
    <p:sldId id="267" r:id="rId6"/>
    <p:sldId id="269" r:id="rId7"/>
    <p:sldId id="261" r:id="rId8"/>
    <p:sldId id="263" r:id="rId9"/>
    <p:sldId id="264" r:id="rId10"/>
    <p:sldId id="270" r:id="rId11"/>
    <p:sldId id="268"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B632"/>
    <a:srgbClr val="666666"/>
    <a:srgbClr val="F47920"/>
    <a:srgbClr val="FF8000"/>
    <a:srgbClr val="DC5A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87" autoAdjust="0"/>
  </p:normalViewPr>
  <p:slideViewPr>
    <p:cSldViewPr snapToGrid="0" snapToObjects="1">
      <p:cViewPr>
        <p:scale>
          <a:sx n="161" d="100"/>
          <a:sy n="161" d="100"/>
        </p:scale>
        <p:origin x="-37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2037271416"/>
        <c:axId val="2037272824"/>
      </c:barChart>
      <c:catAx>
        <c:axId val="2037271416"/>
        <c:scaling>
          <c:orientation val="minMax"/>
        </c:scaling>
        <c:delete val="0"/>
        <c:axPos val="b"/>
        <c:majorTickMark val="out"/>
        <c:minorTickMark val="none"/>
        <c:tickLblPos val="nextTo"/>
        <c:txPr>
          <a:bodyPr/>
          <a:lstStyle/>
          <a:p>
            <a:pPr>
              <a:defRPr>
                <a:latin typeface="Helvetica"/>
                <a:cs typeface="Helvetica"/>
              </a:defRPr>
            </a:pPr>
            <a:endParaRPr lang="en-US"/>
          </a:p>
        </c:txPr>
        <c:crossAx val="2037272824"/>
        <c:crosses val="autoZero"/>
        <c:auto val="1"/>
        <c:lblAlgn val="ctr"/>
        <c:lblOffset val="100"/>
        <c:noMultiLvlLbl val="0"/>
      </c:catAx>
      <c:valAx>
        <c:axId val="2037272824"/>
        <c:scaling>
          <c:orientation val="minMax"/>
        </c:scaling>
        <c:delete val="0"/>
        <c:axPos val="l"/>
        <c:majorGridlines/>
        <c:numFmt formatCode="General" sourceLinked="1"/>
        <c:majorTickMark val="out"/>
        <c:minorTickMark val="none"/>
        <c:tickLblPos val="nextTo"/>
        <c:crossAx val="2037271416"/>
        <c:crosses val="autoZero"/>
        <c:crossBetween val="between"/>
      </c:valAx>
    </c:plotArea>
    <c:legend>
      <c:legendPos val="r"/>
      <c:layout/>
      <c:overlay val="0"/>
      <c:txPr>
        <a:bodyPr/>
        <a:lstStyle/>
        <a:p>
          <a:pPr>
            <a:defRPr>
              <a:latin typeface="Helvetica"/>
              <a:cs typeface="Helvetic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layout/>
      <c:overlay val="0"/>
      <c:txPr>
        <a:bodyPr/>
        <a:lstStyle/>
        <a:p>
          <a:pPr>
            <a:defRPr>
              <a:latin typeface="Helvetica"/>
              <a:cs typeface="Helvetica"/>
            </a:defRPr>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Helvetica"/>
              <a:cs typeface="Helvetic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C6F6B7-087A-EE48-94AF-86267E257901}" type="datetimeFigureOut">
              <a:rPr lang="en-US" smtClean="0"/>
              <a:t>13-01-22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B55E3-9766-6041-BB69-2267E4C58A48}" type="slidenum">
              <a:rPr lang="en-US" smtClean="0"/>
              <a:t>‹#›</a:t>
            </a:fld>
            <a:endParaRPr lang="en-US"/>
          </a:p>
        </p:txBody>
      </p:sp>
    </p:spTree>
    <p:extLst>
      <p:ext uri="{BB962C8B-B14F-4D97-AF65-F5344CB8AC3E}">
        <p14:creationId xmlns:p14="http://schemas.microsoft.com/office/powerpoint/2010/main" val="3153045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3D3CD-1185-FB43-B2D3-D1123A4F1C57}" type="datetimeFigureOut">
              <a:rPr lang="en-US" smtClean="0"/>
              <a:t>13-01-22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00C1F-7B46-D444-8822-F2FFB78192C7}" type="slidenum">
              <a:rPr lang="en-US" smtClean="0"/>
              <a:t>‹#›</a:t>
            </a:fld>
            <a:endParaRPr lang="en-US"/>
          </a:p>
        </p:txBody>
      </p:sp>
    </p:spTree>
    <p:extLst>
      <p:ext uri="{BB962C8B-B14F-4D97-AF65-F5344CB8AC3E}">
        <p14:creationId xmlns:p14="http://schemas.microsoft.com/office/powerpoint/2010/main" val="1923048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6444380" y="6267450"/>
            <a:ext cx="2699622"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lvl1pPr algn="l">
              <a:defRPr b="1"/>
            </a:lvl1pPr>
          </a:lstStyle>
          <a:p>
            <a:r>
              <a:rPr lang="en-CA"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January 22, 2013</a:t>
            </a:r>
            <a:endParaRPr lang="en-US" dirty="0"/>
          </a:p>
        </p:txBody>
      </p:sp>
      <p:sp>
        <p:nvSpPr>
          <p:cNvPr id="7" name="TextBox 4"/>
          <p:cNvSpPr txBox="1">
            <a:spLocks noChangeArrowheads="1"/>
          </p:cNvSpPr>
          <p:nvPr userDrawn="1"/>
        </p:nvSpPr>
        <p:spPr bwMode="auto">
          <a:xfrm>
            <a:off x="2746568"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sp>
        <p:nvSpPr>
          <p:cNvPr id="17" name="TextBox 4"/>
          <p:cNvSpPr txBox="1">
            <a:spLocks noChangeArrowheads="1"/>
          </p:cNvSpPr>
          <p:nvPr userDrawn="1"/>
        </p:nvSpPr>
        <p:spPr bwMode="auto">
          <a:xfrm>
            <a:off x="6444380" y="6380900"/>
            <a:ext cx="2699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1600" dirty="0" err="1" smtClean="0">
                <a:solidFill>
                  <a:schemeClr val="bg1"/>
                </a:solidFill>
                <a:latin typeface="Helvetica" charset="0"/>
                <a:cs typeface="Helvetica" charset="0"/>
              </a:rPr>
              <a:t>alcolock.net</a:t>
            </a:r>
            <a:endParaRPr lang="en-US" sz="1600" dirty="0">
              <a:solidFill>
                <a:schemeClr val="bg1"/>
              </a:solidFill>
              <a:latin typeface="Helvetica" charset="0"/>
              <a:cs typeface="Helvetica" charset="0"/>
            </a:endParaRPr>
          </a:p>
        </p:txBody>
      </p:sp>
      <p:pic>
        <p:nvPicPr>
          <p:cNvPr id="10" name="Picture 9" descr="ALCOLOCK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863" y="6426765"/>
            <a:ext cx="1444267" cy="269159"/>
          </a:xfrm>
          <a:prstGeom prst="rect">
            <a:avLst/>
          </a:prstGeom>
        </p:spPr>
      </p:pic>
    </p:spTree>
    <p:extLst>
      <p:ext uri="{BB962C8B-B14F-4D97-AF65-F5344CB8AC3E}">
        <p14:creationId xmlns:p14="http://schemas.microsoft.com/office/powerpoint/2010/main" val="11057156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66125880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78649421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87990589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280698463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dirty="0"/>
          </a:p>
        </p:txBody>
      </p:sp>
    </p:spTree>
    <p:extLst>
      <p:ext uri="{BB962C8B-B14F-4D97-AF65-F5344CB8AC3E}">
        <p14:creationId xmlns:p14="http://schemas.microsoft.com/office/powerpoint/2010/main" val="331392842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8346715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o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908050" y="487362"/>
            <a:ext cx="5552020" cy="731837"/>
          </a:xfrm>
        </p:spPr>
        <p:txBody>
          <a:bodyPr anchor="t" anchorCtr="0">
            <a:noAutofit/>
          </a:bodyPr>
          <a:lstStyle>
            <a:lvl1pPr algn="l">
              <a:lnSpc>
                <a:spcPct val="80000"/>
              </a:lnSpc>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1" y="1685925"/>
            <a:ext cx="5552018" cy="4440238"/>
          </a:xfrm>
        </p:spPr>
        <p:txBody>
          <a:bodyPr rIns="540000">
            <a:normAutofit/>
          </a:bodyPr>
          <a:lstStyle>
            <a:lvl1pPr>
              <a:buClr>
                <a:srgbClr val="73B632"/>
              </a:buClr>
              <a:defRPr sz="1200">
                <a:solidFill>
                  <a:schemeClr val="tx1"/>
                </a:solidFill>
              </a:defRPr>
            </a:lvl1pPr>
            <a:lvl2pPr>
              <a:buClr>
                <a:srgbClr val="73B632"/>
              </a:buClr>
              <a:defRPr sz="1200">
                <a:solidFill>
                  <a:schemeClr val="tx1"/>
                </a:solidFill>
              </a:defRPr>
            </a:lvl2pPr>
            <a:lvl3pPr>
              <a:buClr>
                <a:srgbClr val="73B632"/>
              </a:buClr>
              <a:defRPr sz="1200">
                <a:solidFill>
                  <a:schemeClr val="tx1"/>
                </a:solidFill>
              </a:defRPr>
            </a:lvl3pPr>
            <a:lvl4pPr>
              <a:buClr>
                <a:srgbClr val="73B632"/>
              </a:buClr>
              <a:defRPr sz="1200">
                <a:solidFill>
                  <a:schemeClr val="tx1"/>
                </a:solidFill>
              </a:defRPr>
            </a:lvl4pPr>
            <a:lvl5pPr>
              <a:buClr>
                <a:srgbClr val="73B632"/>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15" name="Rectangle 14"/>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3B632"/>
              </a:solidFill>
            </a:endParaRPr>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Text Placeholder 9"/>
          <p:cNvSpPr>
            <a:spLocks noGrp="1"/>
          </p:cNvSpPr>
          <p:nvPr>
            <p:ph type="body" sz="quarter" idx="14" hasCustomPrompt="1"/>
          </p:nvPr>
        </p:nvSpPr>
        <p:spPr>
          <a:xfrm>
            <a:off x="6460070" y="488151"/>
            <a:ext cx="2683930" cy="731048"/>
          </a:xfrm>
        </p:spPr>
        <p:txBody>
          <a:bodyPr lIns="180000">
            <a:noAutofit/>
          </a:bodyPr>
          <a:lstStyle>
            <a:lvl1pPr marL="0" indent="0">
              <a:lnSpc>
                <a:spcPct val="80000"/>
              </a:lnSpc>
              <a:buNone/>
              <a:defRPr sz="2800" b="1"/>
            </a:lvl1pPr>
          </a:lstStyle>
          <a:p>
            <a:pPr lvl="0"/>
            <a:r>
              <a:rPr lang="en-CA" dirty="0" smtClean="0"/>
              <a:t>Title</a:t>
            </a:r>
            <a:endParaRPr lang="en-US" dirty="0"/>
          </a:p>
        </p:txBody>
      </p:sp>
      <p:sp>
        <p:nvSpPr>
          <p:cNvPr id="13" name="Content Placeholder 2"/>
          <p:cNvSpPr>
            <a:spLocks noGrp="1"/>
          </p:cNvSpPr>
          <p:nvPr>
            <p:ph idx="13"/>
          </p:nvPr>
        </p:nvSpPr>
        <p:spPr>
          <a:xfrm>
            <a:off x="6460069" y="1219199"/>
            <a:ext cx="2683931" cy="4906963"/>
          </a:xfrm>
        </p:spPr>
        <p:txBody>
          <a:bodyPr lIns="180000">
            <a:normAutofit/>
          </a:bodyPr>
          <a:lstStyle>
            <a:lvl1pPr>
              <a:buClr>
                <a:srgbClr val="73B632"/>
              </a:buClr>
              <a:defRPr sz="1200">
                <a:solidFill>
                  <a:schemeClr val="tx1"/>
                </a:solidFill>
              </a:defRPr>
            </a:lvl1pPr>
            <a:lvl2pPr>
              <a:buClr>
                <a:srgbClr val="73B632"/>
              </a:buClr>
              <a:defRPr sz="1200">
                <a:solidFill>
                  <a:schemeClr val="tx1"/>
                </a:solidFill>
              </a:defRPr>
            </a:lvl2pPr>
            <a:lvl3pPr>
              <a:buClr>
                <a:srgbClr val="73B632"/>
              </a:buClr>
              <a:defRPr sz="1200">
                <a:solidFill>
                  <a:schemeClr val="tx1"/>
                </a:solidFill>
              </a:defRPr>
            </a:lvl3pPr>
            <a:lvl4pPr>
              <a:buClr>
                <a:srgbClr val="73B632"/>
              </a:buClr>
              <a:defRPr sz="1200">
                <a:solidFill>
                  <a:schemeClr val="tx1"/>
                </a:solidFill>
              </a:defRPr>
            </a:lvl4pPr>
            <a:lvl5pPr>
              <a:buClr>
                <a:srgbClr val="73B632"/>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16" name="Picture 15"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Tree>
    <p:extLst>
      <p:ext uri="{BB962C8B-B14F-4D97-AF65-F5344CB8AC3E}">
        <p14:creationId xmlns:p14="http://schemas.microsoft.com/office/powerpoint/2010/main" val="218595349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Sho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908051" y="1685925"/>
            <a:ext cx="5552018" cy="4440238"/>
          </a:xfrm>
        </p:spPr>
        <p:txBody>
          <a:bodyPr rIns="540000">
            <a:normAutofit/>
          </a:bodyPr>
          <a:lstStyle>
            <a:lvl1pPr>
              <a:buClr>
                <a:srgbClr val="73B632"/>
              </a:buClr>
              <a:defRPr sz="1200">
                <a:solidFill>
                  <a:schemeClr val="tx1"/>
                </a:solidFill>
              </a:defRPr>
            </a:lvl1pPr>
            <a:lvl2pPr>
              <a:buClr>
                <a:srgbClr val="73B632"/>
              </a:buClr>
              <a:defRPr sz="1200">
                <a:solidFill>
                  <a:schemeClr val="tx1"/>
                </a:solidFill>
              </a:defRPr>
            </a:lvl2pPr>
            <a:lvl3pPr>
              <a:buClr>
                <a:srgbClr val="73B632"/>
              </a:buClr>
              <a:defRPr sz="1200">
                <a:solidFill>
                  <a:schemeClr val="tx1"/>
                </a:solidFill>
              </a:defRPr>
            </a:lvl3pPr>
            <a:lvl4pPr>
              <a:buClr>
                <a:srgbClr val="73B632"/>
              </a:buClr>
              <a:defRPr sz="1200">
                <a:solidFill>
                  <a:schemeClr val="tx1"/>
                </a:solidFill>
              </a:defRPr>
            </a:lvl4pPr>
            <a:lvl5pPr>
              <a:buClr>
                <a:srgbClr val="73B632"/>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15" name="Rectangle 14"/>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3B632"/>
              </a:solidFill>
            </a:endParaRPr>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Content Placeholder 2"/>
          <p:cNvSpPr>
            <a:spLocks noGrp="1"/>
          </p:cNvSpPr>
          <p:nvPr>
            <p:ph idx="13"/>
          </p:nvPr>
        </p:nvSpPr>
        <p:spPr>
          <a:xfrm>
            <a:off x="6460069" y="2417761"/>
            <a:ext cx="2683931" cy="3708401"/>
          </a:xfrm>
        </p:spPr>
        <p:txBody>
          <a:bodyPr lIns="180000">
            <a:normAutofit/>
          </a:bodyPr>
          <a:lstStyle>
            <a:lvl1pPr>
              <a:buClr>
                <a:srgbClr val="73B632"/>
              </a:buClr>
              <a:defRPr sz="1200">
                <a:solidFill>
                  <a:schemeClr val="tx1"/>
                </a:solidFill>
              </a:defRPr>
            </a:lvl1pPr>
            <a:lvl2pPr>
              <a:buClr>
                <a:srgbClr val="73B632"/>
              </a:buClr>
              <a:defRPr sz="1200">
                <a:solidFill>
                  <a:schemeClr val="tx1"/>
                </a:solidFill>
              </a:defRPr>
            </a:lvl2pPr>
            <a:lvl3pPr>
              <a:buClr>
                <a:srgbClr val="73B632"/>
              </a:buClr>
              <a:defRPr sz="1200">
                <a:solidFill>
                  <a:schemeClr val="tx1"/>
                </a:solidFill>
              </a:defRPr>
            </a:lvl3pPr>
            <a:lvl4pPr>
              <a:buClr>
                <a:srgbClr val="73B632"/>
              </a:buClr>
              <a:defRPr sz="1200">
                <a:solidFill>
                  <a:schemeClr val="tx1"/>
                </a:solidFill>
              </a:defRPr>
            </a:lvl4pPr>
            <a:lvl5pPr>
              <a:buClr>
                <a:srgbClr val="73B632"/>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4" name="Title 1"/>
          <p:cNvSpPr>
            <a:spLocks noGrp="1"/>
          </p:cNvSpPr>
          <p:nvPr>
            <p:ph type="title" hasCustomPrompt="1"/>
          </p:nvPr>
        </p:nvSpPr>
        <p:spPr>
          <a:xfrm>
            <a:off x="908050" y="487362"/>
            <a:ext cx="5552020" cy="731837"/>
          </a:xfrm>
        </p:spPr>
        <p:txBody>
          <a:bodyPr anchor="t" anchorCtr="0">
            <a:noAutofit/>
          </a:bodyPr>
          <a:lstStyle>
            <a:lvl1pPr algn="l">
              <a:lnSpc>
                <a:spcPct val="80000"/>
              </a:lnSpc>
              <a:defRPr sz="2800" b="1"/>
            </a:lvl1pPr>
          </a:lstStyle>
          <a:p>
            <a:r>
              <a:rPr lang="en-CA" dirty="0" smtClean="0"/>
              <a:t>CLICK TO EDIT MASTER TITLE STYLE</a:t>
            </a:r>
            <a:endParaRPr lang="en-US" dirty="0"/>
          </a:p>
        </p:txBody>
      </p:sp>
      <p:sp>
        <p:nvSpPr>
          <p:cNvPr id="10" name="Text Placeholder 9"/>
          <p:cNvSpPr>
            <a:spLocks noGrp="1"/>
          </p:cNvSpPr>
          <p:nvPr>
            <p:ph type="body" sz="quarter" idx="14" hasCustomPrompt="1"/>
          </p:nvPr>
        </p:nvSpPr>
        <p:spPr>
          <a:xfrm>
            <a:off x="6460070" y="1685925"/>
            <a:ext cx="2683930" cy="731837"/>
          </a:xfrm>
        </p:spPr>
        <p:txBody>
          <a:bodyPr lIns="180000">
            <a:noAutofit/>
          </a:bodyPr>
          <a:lstStyle>
            <a:lvl1pPr marL="0" indent="0">
              <a:lnSpc>
                <a:spcPct val="80000"/>
              </a:lnSpc>
              <a:buNone/>
              <a:defRPr sz="2800" b="1"/>
            </a:lvl1pPr>
          </a:lstStyle>
          <a:p>
            <a:pPr lvl="0"/>
            <a:r>
              <a:rPr lang="en-CA" dirty="0" smtClean="0"/>
              <a:t>Title</a:t>
            </a:r>
            <a:endParaRPr lang="en-US" dirty="0"/>
          </a:p>
        </p:txBody>
      </p:sp>
      <p:pic>
        <p:nvPicPr>
          <p:cNvPr id="16" name="Picture 15"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Tree>
    <p:extLst>
      <p:ext uri="{BB962C8B-B14F-4D97-AF65-F5344CB8AC3E}">
        <p14:creationId xmlns:p14="http://schemas.microsoft.com/office/powerpoint/2010/main" val="29848633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Text Placeholder 9"/>
          <p:cNvSpPr>
            <a:spLocks noGrp="1"/>
          </p:cNvSpPr>
          <p:nvPr>
            <p:ph type="body" sz="quarter" idx="14" hasCustomPrompt="1"/>
          </p:nvPr>
        </p:nvSpPr>
        <p:spPr>
          <a:xfrm>
            <a:off x="6460070" y="488151"/>
            <a:ext cx="2683930" cy="731048"/>
          </a:xfrm>
        </p:spPr>
        <p:txBody>
          <a:bodyPr lIns="180000" anchor="ctr" anchorCtr="0">
            <a:noAutofit/>
          </a:bodyPr>
          <a:lstStyle>
            <a:lvl1pPr marL="0" indent="0">
              <a:lnSpc>
                <a:spcPct val="80000"/>
              </a:lnSpc>
              <a:buNone/>
              <a:defRPr sz="2000" b="1"/>
            </a:lvl1pPr>
          </a:lstStyle>
          <a:p>
            <a:pPr lvl="0"/>
            <a:r>
              <a:rPr lang="en-CA" dirty="0" smtClean="0"/>
              <a:t>Title</a:t>
            </a:r>
            <a:endParaRPr lang="en-US" dirty="0"/>
          </a:p>
        </p:txBody>
      </p:sp>
      <p:sp>
        <p:nvSpPr>
          <p:cNvPr id="13" name="Content Placeholder 2"/>
          <p:cNvSpPr>
            <a:spLocks noGrp="1"/>
          </p:cNvSpPr>
          <p:nvPr>
            <p:ph idx="13"/>
          </p:nvPr>
        </p:nvSpPr>
        <p:spPr>
          <a:xfrm>
            <a:off x="6460069" y="1219199"/>
            <a:ext cx="2683931" cy="4906963"/>
          </a:xfrm>
        </p:spPr>
        <p:txBody>
          <a:bodyPr lIns="180000">
            <a:normAutofit/>
          </a:bodyPr>
          <a:lstStyle>
            <a:lvl1pPr>
              <a:buClr>
                <a:srgbClr val="73B632"/>
              </a:buClr>
              <a:defRPr sz="1100">
                <a:solidFill>
                  <a:schemeClr val="tx1"/>
                </a:solidFill>
              </a:defRPr>
            </a:lvl1pPr>
            <a:lvl2pPr>
              <a:buClr>
                <a:srgbClr val="73B632"/>
              </a:buClr>
              <a:defRPr sz="1100">
                <a:solidFill>
                  <a:schemeClr val="tx1"/>
                </a:solidFill>
              </a:defRPr>
            </a:lvl2pPr>
            <a:lvl3pPr>
              <a:buClr>
                <a:srgbClr val="73B632"/>
              </a:buClr>
              <a:defRPr sz="1100">
                <a:solidFill>
                  <a:schemeClr val="tx1"/>
                </a:solidFill>
              </a:defRPr>
            </a:lvl3pPr>
            <a:lvl4pPr>
              <a:buClr>
                <a:srgbClr val="73B632"/>
              </a:buClr>
              <a:defRPr sz="1100">
                <a:solidFill>
                  <a:schemeClr val="tx1"/>
                </a:solidFill>
              </a:defRPr>
            </a:lvl4pPr>
            <a:lvl5pPr>
              <a:buClr>
                <a:srgbClr val="73B632"/>
              </a:buClr>
              <a:defRPr sz="11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6" name="Picture Placeholder 4"/>
          <p:cNvSpPr>
            <a:spLocks noGrp="1"/>
          </p:cNvSpPr>
          <p:nvPr>
            <p:ph type="pic" sz="quarter" idx="15"/>
          </p:nvPr>
        </p:nvSpPr>
        <p:spPr>
          <a:xfrm>
            <a:off x="0" y="0"/>
            <a:ext cx="6459538" cy="6267450"/>
          </a:xfrm>
        </p:spPr>
        <p:txBody>
          <a:bodyPr/>
          <a:lstStyle/>
          <a:p>
            <a:endParaRPr lang="en-US"/>
          </a:p>
        </p:txBody>
      </p:sp>
      <p:pic>
        <p:nvPicPr>
          <p:cNvPr id="17" name="Picture 16"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Tree>
    <p:extLst>
      <p:ext uri="{BB962C8B-B14F-4D97-AF65-F5344CB8AC3E}">
        <p14:creationId xmlns:p14="http://schemas.microsoft.com/office/powerpoint/2010/main" val="10208039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Full Sc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1600200"/>
            <a:ext cx="7778750" cy="4525963"/>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17" name="Picture 16"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
        <p:nvSpPr>
          <p:cNvPr id="1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Tree>
    <p:extLst>
      <p:ext uri="{BB962C8B-B14F-4D97-AF65-F5344CB8AC3E}">
        <p14:creationId xmlns:p14="http://schemas.microsoft.com/office/powerpoint/2010/main" val="254997264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2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2740693"/>
            <a:ext cx="7778750" cy="3385470"/>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sp>
        <p:nvSpPr>
          <p:cNvPr id="16" name="Content Placeholder 2"/>
          <p:cNvSpPr>
            <a:spLocks noGrp="1"/>
          </p:cNvSpPr>
          <p:nvPr>
            <p:ph idx="13"/>
          </p:nvPr>
        </p:nvSpPr>
        <p:spPr>
          <a:xfrm>
            <a:off x="908050" y="1219199"/>
            <a:ext cx="7778750" cy="1521494"/>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17" name="Picture 16"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Tree>
    <p:extLst>
      <p:ext uri="{BB962C8B-B14F-4D97-AF65-F5344CB8AC3E}">
        <p14:creationId xmlns:p14="http://schemas.microsoft.com/office/powerpoint/2010/main" val="13604041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7" name="Rectangle 36"/>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908050" y="388823"/>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4679233"/>
            <a:ext cx="3043456" cy="1036116"/>
          </a:xfrm>
        </p:spPr>
        <p:txBody>
          <a:bodyPr>
            <a:norm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7" name="Rectangle 6"/>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sp>
        <p:nvSpPr>
          <p:cNvPr id="5" name="Picture Placeholder 4"/>
          <p:cNvSpPr>
            <a:spLocks noGrp="1"/>
          </p:cNvSpPr>
          <p:nvPr>
            <p:ph type="pic" sz="quarter" idx="13"/>
          </p:nvPr>
        </p:nvSpPr>
        <p:spPr>
          <a:xfrm>
            <a:off x="908050" y="1377950"/>
            <a:ext cx="3043456" cy="3302000"/>
          </a:xfrm>
        </p:spPr>
        <p:txBody>
          <a:bodyPr>
            <a:normAutofit/>
          </a:bodyPr>
          <a:lstStyle>
            <a:lvl1pPr>
              <a:defRPr sz="1000"/>
            </a:lvl1pPr>
          </a:lstStyle>
          <a:p>
            <a:endParaRPr lang="en-US"/>
          </a:p>
        </p:txBody>
      </p:sp>
      <p:sp>
        <p:nvSpPr>
          <p:cNvPr id="16" name="Picture Placeholder 4"/>
          <p:cNvSpPr>
            <a:spLocks noGrp="1"/>
          </p:cNvSpPr>
          <p:nvPr>
            <p:ph type="pic" sz="quarter" idx="14"/>
          </p:nvPr>
        </p:nvSpPr>
        <p:spPr>
          <a:xfrm>
            <a:off x="4903089" y="1377233"/>
            <a:ext cx="1521020" cy="1045224"/>
          </a:xfrm>
        </p:spPr>
        <p:txBody>
          <a:bodyPr>
            <a:normAutofit/>
          </a:bodyPr>
          <a:lstStyle>
            <a:lvl1pPr>
              <a:defRPr sz="1000"/>
            </a:lvl1pPr>
          </a:lstStyle>
          <a:p>
            <a:endParaRPr lang="en-US" dirty="0"/>
          </a:p>
        </p:txBody>
      </p:sp>
      <p:sp>
        <p:nvSpPr>
          <p:cNvPr id="20" name="Picture Placeholder 4"/>
          <p:cNvSpPr>
            <a:spLocks noGrp="1"/>
          </p:cNvSpPr>
          <p:nvPr>
            <p:ph type="pic" sz="quarter" idx="15"/>
          </p:nvPr>
        </p:nvSpPr>
        <p:spPr>
          <a:xfrm>
            <a:off x="7184619" y="1377950"/>
            <a:ext cx="1521020" cy="1045224"/>
          </a:xfrm>
        </p:spPr>
        <p:txBody>
          <a:bodyPr>
            <a:normAutofit/>
          </a:bodyPr>
          <a:lstStyle>
            <a:lvl1pPr>
              <a:defRPr sz="1000"/>
            </a:lvl1pPr>
          </a:lstStyle>
          <a:p>
            <a:endParaRPr lang="en-US" dirty="0"/>
          </a:p>
        </p:txBody>
      </p:sp>
      <p:sp>
        <p:nvSpPr>
          <p:cNvPr id="21" name="Content Placeholder 2"/>
          <p:cNvSpPr>
            <a:spLocks noGrp="1"/>
          </p:cNvSpPr>
          <p:nvPr>
            <p:ph idx="16"/>
          </p:nvPr>
        </p:nvSpPr>
        <p:spPr>
          <a:xfrm>
            <a:off x="4903090" y="2439169"/>
            <a:ext cx="1521020" cy="768732"/>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22" name="Content Placeholder 2"/>
          <p:cNvSpPr>
            <a:spLocks noGrp="1"/>
          </p:cNvSpPr>
          <p:nvPr>
            <p:ph idx="17"/>
          </p:nvPr>
        </p:nvSpPr>
        <p:spPr>
          <a:xfrm>
            <a:off x="7184619" y="2439885"/>
            <a:ext cx="1521020" cy="768733"/>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p>
        </p:txBody>
      </p:sp>
      <p:sp>
        <p:nvSpPr>
          <p:cNvPr id="23" name="Picture Placeholder 4"/>
          <p:cNvSpPr>
            <a:spLocks noGrp="1"/>
          </p:cNvSpPr>
          <p:nvPr>
            <p:ph type="pic" sz="quarter" idx="18"/>
          </p:nvPr>
        </p:nvSpPr>
        <p:spPr>
          <a:xfrm>
            <a:off x="4903089" y="3634009"/>
            <a:ext cx="1521020" cy="1045224"/>
          </a:xfrm>
        </p:spPr>
        <p:txBody>
          <a:bodyPr>
            <a:normAutofit/>
          </a:bodyPr>
          <a:lstStyle>
            <a:lvl1pPr>
              <a:defRPr sz="1000"/>
            </a:lvl1pPr>
          </a:lstStyle>
          <a:p>
            <a:endParaRPr lang="en-US" dirty="0"/>
          </a:p>
        </p:txBody>
      </p:sp>
      <p:sp>
        <p:nvSpPr>
          <p:cNvPr id="24" name="Picture Placeholder 4"/>
          <p:cNvSpPr>
            <a:spLocks noGrp="1"/>
          </p:cNvSpPr>
          <p:nvPr>
            <p:ph type="pic" sz="quarter" idx="19"/>
          </p:nvPr>
        </p:nvSpPr>
        <p:spPr>
          <a:xfrm>
            <a:off x="7184619" y="3634726"/>
            <a:ext cx="1521020" cy="1045224"/>
          </a:xfrm>
        </p:spPr>
        <p:txBody>
          <a:bodyPr>
            <a:normAutofit/>
          </a:bodyPr>
          <a:lstStyle>
            <a:lvl1pPr>
              <a:defRPr sz="1000"/>
            </a:lvl1pPr>
          </a:lstStyle>
          <a:p>
            <a:endParaRPr lang="en-US"/>
          </a:p>
        </p:txBody>
      </p:sp>
      <p:sp>
        <p:nvSpPr>
          <p:cNvPr id="25" name="Content Placeholder 2"/>
          <p:cNvSpPr>
            <a:spLocks noGrp="1"/>
          </p:cNvSpPr>
          <p:nvPr>
            <p:ph idx="20"/>
          </p:nvPr>
        </p:nvSpPr>
        <p:spPr>
          <a:xfrm>
            <a:off x="4903090" y="4679234"/>
            <a:ext cx="1521020" cy="768732"/>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26" name="Content Placeholder 2"/>
          <p:cNvSpPr>
            <a:spLocks noGrp="1"/>
          </p:cNvSpPr>
          <p:nvPr>
            <p:ph idx="21"/>
          </p:nvPr>
        </p:nvSpPr>
        <p:spPr>
          <a:xfrm>
            <a:off x="7184619" y="4679950"/>
            <a:ext cx="1521020" cy="768733"/>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p>
        </p:txBody>
      </p:sp>
      <p:sp>
        <p:nvSpPr>
          <p:cNvPr id="27" name="Rectangle 26"/>
          <p:cNvSpPr/>
          <p:nvPr userDrawn="1"/>
        </p:nvSpPr>
        <p:spPr>
          <a:xfrm>
            <a:off x="4903089" y="2265261"/>
            <a:ext cx="915987" cy="17462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28" name="Rectangle 27"/>
          <p:cNvSpPr/>
          <p:nvPr userDrawn="1"/>
        </p:nvSpPr>
        <p:spPr>
          <a:xfrm>
            <a:off x="7184619" y="2265261"/>
            <a:ext cx="915987" cy="17462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29" name="Rectangle 28"/>
          <p:cNvSpPr/>
          <p:nvPr userDrawn="1"/>
        </p:nvSpPr>
        <p:spPr>
          <a:xfrm>
            <a:off x="4903089" y="4505326"/>
            <a:ext cx="915987" cy="17462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30" name="Rectangle 29"/>
          <p:cNvSpPr/>
          <p:nvPr userDrawn="1"/>
        </p:nvSpPr>
        <p:spPr>
          <a:xfrm>
            <a:off x="7184619" y="4505326"/>
            <a:ext cx="915987" cy="17462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31" name="Rectangle 30"/>
          <p:cNvSpPr/>
          <p:nvPr userDrawn="1"/>
        </p:nvSpPr>
        <p:spPr>
          <a:xfrm>
            <a:off x="908050" y="4468813"/>
            <a:ext cx="1196975" cy="211138"/>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8" name="Text Placeholder 7"/>
          <p:cNvSpPr>
            <a:spLocks noGrp="1"/>
          </p:cNvSpPr>
          <p:nvPr>
            <p:ph type="body" sz="quarter" idx="22" hasCustomPrompt="1"/>
          </p:nvPr>
        </p:nvSpPr>
        <p:spPr>
          <a:xfrm>
            <a:off x="908050" y="4476699"/>
            <a:ext cx="1196975" cy="202534"/>
          </a:xfrm>
        </p:spPr>
        <p:txBody>
          <a:bodyPr anchor="ctr" anchorCtr="0">
            <a:noAutofit/>
          </a:bodyPr>
          <a:lstStyle>
            <a:lvl1pPr marL="0" indent="0">
              <a:buNone/>
              <a:defRPr sz="1400" b="1"/>
            </a:lvl1pPr>
          </a:lstStyle>
          <a:p>
            <a:pPr lvl="0"/>
            <a:r>
              <a:rPr lang="en-CA" dirty="0" smtClean="0"/>
              <a:t>Picture Title</a:t>
            </a:r>
            <a:endParaRPr lang="en-US" dirty="0"/>
          </a:p>
        </p:txBody>
      </p:sp>
      <p:sp>
        <p:nvSpPr>
          <p:cNvPr id="33" name="Text Placeholder 7"/>
          <p:cNvSpPr>
            <a:spLocks noGrp="1"/>
          </p:cNvSpPr>
          <p:nvPr>
            <p:ph type="body" sz="quarter" idx="23" hasCustomPrompt="1"/>
          </p:nvPr>
        </p:nvSpPr>
        <p:spPr>
          <a:xfrm>
            <a:off x="4903090" y="2263266"/>
            <a:ext cx="915986" cy="176620"/>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4" name="Text Placeholder 7"/>
          <p:cNvSpPr>
            <a:spLocks noGrp="1"/>
          </p:cNvSpPr>
          <p:nvPr>
            <p:ph type="body" sz="quarter" idx="24" hasCustomPrompt="1"/>
          </p:nvPr>
        </p:nvSpPr>
        <p:spPr>
          <a:xfrm>
            <a:off x="7184620" y="2263266"/>
            <a:ext cx="915986" cy="159191"/>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5" name="Text Placeholder 7"/>
          <p:cNvSpPr>
            <a:spLocks noGrp="1"/>
          </p:cNvSpPr>
          <p:nvPr>
            <p:ph type="body" sz="quarter" idx="25" hasCustomPrompt="1"/>
          </p:nvPr>
        </p:nvSpPr>
        <p:spPr>
          <a:xfrm>
            <a:off x="4903090" y="4505326"/>
            <a:ext cx="915986" cy="173907"/>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6" name="Text Placeholder 7"/>
          <p:cNvSpPr>
            <a:spLocks noGrp="1"/>
          </p:cNvSpPr>
          <p:nvPr>
            <p:ph type="body" sz="quarter" idx="26" hasCustomPrompt="1"/>
          </p:nvPr>
        </p:nvSpPr>
        <p:spPr>
          <a:xfrm>
            <a:off x="7184620" y="4505326"/>
            <a:ext cx="915986" cy="176619"/>
          </a:xfrm>
        </p:spPr>
        <p:txBody>
          <a:bodyPr anchor="ctr" anchorCtr="0">
            <a:noAutofit/>
          </a:bodyPr>
          <a:lstStyle>
            <a:lvl1pPr marL="0" indent="0">
              <a:buNone/>
              <a:defRPr sz="1000" b="1"/>
            </a:lvl1pPr>
          </a:lstStyle>
          <a:p>
            <a:pPr lvl="0"/>
            <a:r>
              <a:rPr lang="en-CA" dirty="0" smtClean="0"/>
              <a:t>Picture Title</a:t>
            </a:r>
            <a:endParaRPr lang="en-US" dirty="0"/>
          </a:p>
        </p:txBody>
      </p:sp>
      <p:pic>
        <p:nvPicPr>
          <p:cNvPr id="32" name="Picture 31" descr="ALCOLOCK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38"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Tree>
    <p:extLst>
      <p:ext uri="{BB962C8B-B14F-4D97-AF65-F5344CB8AC3E}">
        <p14:creationId xmlns:p14="http://schemas.microsoft.com/office/powerpoint/2010/main" val="133076095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3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1600200"/>
            <a:ext cx="1949515" cy="4525963"/>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3B632"/>
              </a:solidFill>
            </a:endParaRPr>
          </a:p>
        </p:txBody>
      </p:sp>
      <p:sp>
        <p:nvSpPr>
          <p:cNvPr id="9" name="Rectangle 8"/>
          <p:cNvSpPr/>
          <p:nvPr userDrawn="1"/>
        </p:nvSpPr>
        <p:spPr>
          <a:xfrm>
            <a:off x="6460070" y="6267450"/>
            <a:ext cx="2683931"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sp>
        <p:nvSpPr>
          <p:cNvPr id="18" name="Content Placeholder 2"/>
          <p:cNvSpPr>
            <a:spLocks noGrp="1"/>
          </p:cNvSpPr>
          <p:nvPr>
            <p:ph idx="13"/>
          </p:nvPr>
        </p:nvSpPr>
        <p:spPr>
          <a:xfrm>
            <a:off x="6737285" y="1600200"/>
            <a:ext cx="1949515" cy="4525963"/>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9" name="Content Placeholder 2"/>
          <p:cNvSpPr>
            <a:spLocks noGrp="1"/>
          </p:cNvSpPr>
          <p:nvPr>
            <p:ph idx="14"/>
          </p:nvPr>
        </p:nvSpPr>
        <p:spPr>
          <a:xfrm>
            <a:off x="3821232" y="1600200"/>
            <a:ext cx="1949515" cy="4525963"/>
          </a:xfrm>
        </p:spPr>
        <p:txBody>
          <a:bodyPr>
            <a:normAutofit/>
          </a:bodyPr>
          <a:lstStyle>
            <a:lvl1pPr>
              <a:buClr>
                <a:srgbClr val="73B632"/>
              </a:buClr>
              <a:defRPr sz="1400"/>
            </a:lvl1pPr>
            <a:lvl2pPr>
              <a:buClr>
                <a:srgbClr val="73B632"/>
              </a:buClr>
              <a:defRPr sz="1400"/>
            </a:lvl2pPr>
            <a:lvl3pPr>
              <a:buClr>
                <a:srgbClr val="73B632"/>
              </a:buClr>
              <a:defRPr sz="1400"/>
            </a:lvl3pPr>
            <a:lvl4pPr>
              <a:buClr>
                <a:srgbClr val="73B632"/>
              </a:buClr>
              <a:defRPr sz="1400"/>
            </a:lvl4pPr>
            <a:lvl5pPr>
              <a:buClr>
                <a:srgbClr val="73B632"/>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16" name="Picture 15" descr="ALCOLOCK 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666" y="6426765"/>
            <a:ext cx="1444267" cy="269159"/>
          </a:xfrm>
          <a:prstGeom prst="rect">
            <a:avLst/>
          </a:prstGeom>
        </p:spPr>
      </p:pic>
    </p:spTree>
    <p:extLst>
      <p:ext uri="{BB962C8B-B14F-4D97-AF65-F5344CB8AC3E}">
        <p14:creationId xmlns:p14="http://schemas.microsoft.com/office/powerpoint/2010/main" val="23134349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22538859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6452269" y="6267450"/>
            <a:ext cx="2691732" cy="590550"/>
          </a:xfrm>
          <a:prstGeom prst="rect">
            <a:avLst/>
          </a:prstGeom>
          <a:solidFill>
            <a:srgbClr val="73B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3B632"/>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6452270" y="6267450"/>
            <a:ext cx="2691730" cy="590550"/>
          </a:xfrm>
          <a:prstGeom prst="rect">
            <a:avLst/>
          </a:prstGeom>
        </p:spPr>
        <p:txBody>
          <a:bodyPr vert="horz" lIns="91440" tIns="45720" rIns="91440" bIns="45720" rtlCol="0" anchor="ctr"/>
          <a:lstStyle>
            <a:lvl1pPr algn="ctr">
              <a:defRPr sz="1600">
                <a:solidFill>
                  <a:srgbClr val="FFFFFF"/>
                </a:solidFill>
                <a:latin typeface="Helvetica"/>
                <a:cs typeface="Helvetica"/>
              </a:defRPr>
            </a:lvl1pPr>
          </a:lstStyle>
          <a:p>
            <a:fld id="{F42D2EFA-DA6A-F74F-92C1-BE09CE91FE61}" type="slidenum">
              <a:rPr lang="en-US" smtClean="0"/>
              <a:t>‹#›</a:t>
            </a:fld>
            <a:endParaRPr lang="en-US" dirty="0"/>
          </a:p>
        </p:txBody>
      </p:sp>
      <p:grpSp>
        <p:nvGrpSpPr>
          <p:cNvPr id="14" name="Group 13"/>
          <p:cNvGrpSpPr/>
          <p:nvPr userDrawn="1"/>
        </p:nvGrpSpPr>
        <p:grpSpPr>
          <a:xfrm>
            <a:off x="7414901" y="6451388"/>
            <a:ext cx="785637" cy="230400"/>
            <a:chOff x="7604213" y="6459744"/>
            <a:chExt cx="785637" cy="230400"/>
          </a:xfrm>
        </p:grpSpPr>
        <p:pic>
          <p:nvPicPr>
            <p:cNvPr id="8" name="Picture 7" descr="arrow_left_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04213" y="6459744"/>
              <a:ext cx="192000" cy="230400"/>
            </a:xfrm>
            <a:prstGeom prst="rect">
              <a:avLst/>
            </a:prstGeom>
          </p:spPr>
        </p:pic>
        <p:pic>
          <p:nvPicPr>
            <p:cNvPr id="9" name="Picture 8" descr="arrow_right_white.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97850" y="6459744"/>
              <a:ext cx="192000" cy="230400"/>
            </a:xfrm>
            <a:prstGeom prst="rect">
              <a:avLst/>
            </a:prstGeom>
          </p:spPr>
        </p:pic>
      </p:grpSp>
    </p:spTree>
    <p:extLst>
      <p:ext uri="{BB962C8B-B14F-4D97-AF65-F5344CB8AC3E}">
        <p14:creationId xmlns:p14="http://schemas.microsoft.com/office/powerpoint/2010/main" val="2190829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3" r:id="rId4"/>
    <p:sldLayoutId id="2147483658" r:id="rId5"/>
    <p:sldLayoutId id="2147483660" r:id="rId6"/>
    <p:sldLayoutId id="2147483661" r:id="rId7"/>
    <p:sldLayoutId id="2147483662" r:id="rId8"/>
    <p:sldLayoutId id="2147483651" r:id="rId9"/>
    <p:sldLayoutId id="2147483652" r:id="rId10"/>
    <p:sldLayoutId id="2147483653" r:id="rId11"/>
    <p:sldLayoutId id="2147483654" r:id="rId12"/>
    <p:sldLayoutId id="2147483655" r:id="rId13"/>
    <p:sldLayoutId id="2147483656" r:id="rId14"/>
    <p:sldLayoutId id="2147483657" r:id="rId15"/>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Clr>
          <a:srgbClr val="73B632"/>
        </a:buClr>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Clr>
          <a:srgbClr val="73B632"/>
        </a:buClr>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Clr>
          <a:srgbClr val="73B632"/>
        </a:buClr>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Clr>
          <a:srgbClr val="73B632"/>
        </a:buClr>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Clr>
          <a:srgbClr val="73B632"/>
        </a:buClr>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937"/>
            <a:ext cx="7421563" cy="2862263"/>
          </a:xfrm>
        </p:spPr>
        <p:txBody>
          <a:bodyPr/>
          <a:lstStyle/>
          <a:p>
            <a:pPr algn="l">
              <a:lnSpc>
                <a:spcPct val="80000"/>
              </a:lnSpc>
            </a:pPr>
            <a:r>
              <a:rPr lang="en-US" sz="6500" b="1" spc="-150" dirty="0" smtClean="0">
                <a:solidFill>
                  <a:srgbClr val="73B632"/>
                </a:solidFill>
              </a:rPr>
              <a:t>THE FUTURE</a:t>
            </a:r>
            <a:r>
              <a:rPr lang="en-US" sz="7200" b="1" spc="-150" dirty="0" smtClean="0">
                <a:solidFill>
                  <a:srgbClr val="DC5A20"/>
                </a:solidFill>
              </a:rPr>
              <a:t/>
            </a:r>
            <a:br>
              <a:rPr lang="en-US" sz="7200" b="1" spc="-150" dirty="0" smtClean="0">
                <a:solidFill>
                  <a:srgbClr val="DC5A20"/>
                </a:solidFill>
              </a:rPr>
            </a:br>
            <a:r>
              <a:rPr lang="en-US" sz="4050" b="1" spc="-150" dirty="0" smtClean="0">
                <a:solidFill>
                  <a:srgbClr val="666666"/>
                </a:solidFill>
              </a:rPr>
              <a:t>OF BREATH TESTING</a:t>
            </a:r>
            <a:br>
              <a:rPr lang="en-US" sz="4050" b="1" spc="-150" dirty="0" smtClean="0">
                <a:solidFill>
                  <a:srgbClr val="666666"/>
                </a:solidFill>
              </a:rPr>
            </a:br>
            <a:r>
              <a:rPr lang="en-US" sz="4050" b="1" spc="-150" dirty="0" smtClean="0">
                <a:solidFill>
                  <a:srgbClr val="666666"/>
                </a:solidFill>
              </a:rPr>
              <a:t>TECHNOLOGY</a:t>
            </a:r>
            <a:endParaRPr lang="en-US" sz="4050" b="1" spc="-150" dirty="0">
              <a:solidFill>
                <a:srgbClr val="666666"/>
              </a:solidFill>
            </a:endParaRPr>
          </a:p>
        </p:txBody>
      </p:sp>
      <p:sp>
        <p:nvSpPr>
          <p:cNvPr id="3" name="Subtitle 2"/>
          <p:cNvSpPr>
            <a:spLocks noGrp="1"/>
          </p:cNvSpPr>
          <p:nvPr>
            <p:ph type="subTitle" idx="1"/>
          </p:nvPr>
        </p:nvSpPr>
        <p:spPr>
          <a:xfrm>
            <a:off x="836113" y="5164137"/>
            <a:ext cx="5040342" cy="1090979"/>
          </a:xfrm>
        </p:spPr>
        <p:txBody>
          <a:bodyPr>
            <a:normAutofit/>
          </a:bodyPr>
          <a:lstStyle/>
          <a:p>
            <a:pPr algn="r"/>
            <a:fld id="{4D77B9E2-EF89-7F44-A5A5-FDABA616612A}" type="datetime4">
              <a:rPr lang="en-CA" sz="1200" smtClean="0"/>
              <a:t>January 22, 2013</a:t>
            </a:fld>
            <a:endParaRPr lang="en-US" sz="1200" dirty="0" smtClean="0"/>
          </a:p>
        </p:txBody>
      </p:sp>
    </p:spTree>
    <p:extLst>
      <p:ext uri="{BB962C8B-B14F-4D97-AF65-F5344CB8AC3E}">
        <p14:creationId xmlns:p14="http://schemas.microsoft.com/office/powerpoint/2010/main" val="32188320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dirty="0" smtClean="0"/>
              <a:t>MULTIPLE IMAGES LAYOUT</a:t>
            </a:r>
            <a:endParaRPr lang="en-US" dirty="0"/>
          </a:p>
        </p:txBody>
      </p:sp>
      <p:sp>
        <p:nvSpPr>
          <p:cNvPr id="42" name="Content Placeholder 41"/>
          <p:cNvSpPr>
            <a:spLocks noGrp="1"/>
          </p:cNvSpPr>
          <p:nvPr>
            <p:ph idx="1"/>
          </p:nvPr>
        </p:nvSpPr>
        <p:spPr/>
        <p:txBody>
          <a:bodyPr/>
          <a:lstStyle/>
          <a:p>
            <a:endParaRPr lang="en-US"/>
          </a:p>
        </p:txBody>
      </p:sp>
      <p:sp>
        <p:nvSpPr>
          <p:cNvPr id="43" name="Picture Placeholder 42"/>
          <p:cNvSpPr>
            <a:spLocks noGrp="1"/>
          </p:cNvSpPr>
          <p:nvPr>
            <p:ph type="pic" sz="quarter" idx="13"/>
          </p:nvPr>
        </p:nvSpPr>
        <p:spPr/>
      </p:sp>
      <p:sp>
        <p:nvSpPr>
          <p:cNvPr id="44" name="Picture Placeholder 43"/>
          <p:cNvSpPr>
            <a:spLocks noGrp="1"/>
          </p:cNvSpPr>
          <p:nvPr>
            <p:ph type="pic" sz="quarter" idx="14"/>
          </p:nvPr>
        </p:nvSpPr>
        <p:spPr/>
      </p:sp>
      <p:sp>
        <p:nvSpPr>
          <p:cNvPr id="45" name="Picture Placeholder 44"/>
          <p:cNvSpPr>
            <a:spLocks noGrp="1"/>
          </p:cNvSpPr>
          <p:nvPr>
            <p:ph type="pic" sz="quarter" idx="15"/>
          </p:nvPr>
        </p:nvSpPr>
        <p:spPr/>
      </p:sp>
      <p:sp>
        <p:nvSpPr>
          <p:cNvPr id="46" name="Content Placeholder 45"/>
          <p:cNvSpPr>
            <a:spLocks noGrp="1"/>
          </p:cNvSpPr>
          <p:nvPr>
            <p:ph idx="16"/>
          </p:nvPr>
        </p:nvSpPr>
        <p:spPr/>
        <p:txBody>
          <a:bodyPr/>
          <a:lstStyle/>
          <a:p>
            <a:endParaRPr lang="en-US"/>
          </a:p>
        </p:txBody>
      </p:sp>
      <p:sp>
        <p:nvSpPr>
          <p:cNvPr id="47" name="Content Placeholder 46"/>
          <p:cNvSpPr>
            <a:spLocks noGrp="1"/>
          </p:cNvSpPr>
          <p:nvPr>
            <p:ph idx="17"/>
          </p:nvPr>
        </p:nvSpPr>
        <p:spPr/>
        <p:txBody>
          <a:bodyPr/>
          <a:lstStyle/>
          <a:p>
            <a:endParaRPr lang="en-US"/>
          </a:p>
        </p:txBody>
      </p:sp>
      <p:sp>
        <p:nvSpPr>
          <p:cNvPr id="48" name="Picture Placeholder 47"/>
          <p:cNvSpPr>
            <a:spLocks noGrp="1"/>
          </p:cNvSpPr>
          <p:nvPr>
            <p:ph type="pic" sz="quarter" idx="18"/>
          </p:nvPr>
        </p:nvSpPr>
        <p:spPr/>
      </p:sp>
      <p:sp>
        <p:nvSpPr>
          <p:cNvPr id="49" name="Picture Placeholder 48"/>
          <p:cNvSpPr>
            <a:spLocks noGrp="1"/>
          </p:cNvSpPr>
          <p:nvPr>
            <p:ph type="pic" sz="quarter" idx="19"/>
          </p:nvPr>
        </p:nvSpPr>
        <p:spPr/>
      </p:sp>
      <p:sp>
        <p:nvSpPr>
          <p:cNvPr id="50" name="Content Placeholder 49"/>
          <p:cNvSpPr>
            <a:spLocks noGrp="1"/>
          </p:cNvSpPr>
          <p:nvPr>
            <p:ph idx="20"/>
          </p:nvPr>
        </p:nvSpPr>
        <p:spPr/>
        <p:txBody>
          <a:bodyPr/>
          <a:lstStyle/>
          <a:p>
            <a:endParaRPr lang="en-US"/>
          </a:p>
        </p:txBody>
      </p:sp>
      <p:sp>
        <p:nvSpPr>
          <p:cNvPr id="51" name="Content Placeholder 50"/>
          <p:cNvSpPr>
            <a:spLocks noGrp="1"/>
          </p:cNvSpPr>
          <p:nvPr>
            <p:ph idx="21"/>
          </p:nvPr>
        </p:nvSpPr>
        <p:spPr/>
        <p:txBody>
          <a:bodyPr/>
          <a:lstStyle/>
          <a:p>
            <a:endParaRPr lang="en-US"/>
          </a:p>
        </p:txBody>
      </p:sp>
      <p:sp>
        <p:nvSpPr>
          <p:cNvPr id="52" name="Text Placeholder 51"/>
          <p:cNvSpPr>
            <a:spLocks noGrp="1"/>
          </p:cNvSpPr>
          <p:nvPr>
            <p:ph type="body" sz="quarter" idx="22"/>
          </p:nvPr>
        </p:nvSpPr>
        <p:spPr/>
        <p:txBody>
          <a:bodyPr/>
          <a:lstStyle/>
          <a:p>
            <a:endParaRPr lang="en-US"/>
          </a:p>
        </p:txBody>
      </p:sp>
      <p:sp>
        <p:nvSpPr>
          <p:cNvPr id="53" name="Text Placeholder 52"/>
          <p:cNvSpPr>
            <a:spLocks noGrp="1"/>
          </p:cNvSpPr>
          <p:nvPr>
            <p:ph type="body" sz="quarter" idx="23"/>
          </p:nvPr>
        </p:nvSpPr>
        <p:spPr/>
        <p:txBody>
          <a:bodyPr/>
          <a:lstStyle/>
          <a:p>
            <a:endParaRPr lang="en-US"/>
          </a:p>
        </p:txBody>
      </p:sp>
      <p:sp>
        <p:nvSpPr>
          <p:cNvPr id="54" name="Text Placeholder 53"/>
          <p:cNvSpPr>
            <a:spLocks noGrp="1"/>
          </p:cNvSpPr>
          <p:nvPr>
            <p:ph type="body" sz="quarter" idx="24"/>
          </p:nvPr>
        </p:nvSpPr>
        <p:spPr/>
        <p:txBody>
          <a:bodyPr/>
          <a:lstStyle/>
          <a:p>
            <a:endParaRPr lang="en-US"/>
          </a:p>
        </p:txBody>
      </p:sp>
      <p:sp>
        <p:nvSpPr>
          <p:cNvPr id="55" name="Text Placeholder 54"/>
          <p:cNvSpPr>
            <a:spLocks noGrp="1"/>
          </p:cNvSpPr>
          <p:nvPr>
            <p:ph type="body" sz="quarter" idx="25"/>
          </p:nvPr>
        </p:nvSpPr>
        <p:spPr/>
        <p:txBody>
          <a:bodyPr/>
          <a:lstStyle/>
          <a:p>
            <a:endParaRPr lang="en-US"/>
          </a:p>
        </p:txBody>
      </p:sp>
      <p:sp>
        <p:nvSpPr>
          <p:cNvPr id="56" name="Text Placeholder 55"/>
          <p:cNvSpPr>
            <a:spLocks noGrp="1"/>
          </p:cNvSpPr>
          <p:nvPr>
            <p:ph type="body" sz="quarter" idx="26"/>
          </p:nvPr>
        </p:nvSpPr>
        <p:spPr/>
        <p:txBody>
          <a:bodyPr/>
          <a:lstStyle/>
          <a:p>
            <a:endParaRPr lang="en-US"/>
          </a:p>
        </p:txBody>
      </p:sp>
      <p:sp>
        <p:nvSpPr>
          <p:cNvPr id="2" name="Slide Number Placeholder 1"/>
          <p:cNvSpPr>
            <a:spLocks noGrp="1"/>
          </p:cNvSpPr>
          <p:nvPr>
            <p:ph type="sldNum" sz="quarter" idx="12"/>
          </p:nvPr>
        </p:nvSpPr>
        <p:spPr/>
        <p:txBody>
          <a:bodyPr/>
          <a:lstStyle/>
          <a:p>
            <a:fld id="{656972EE-ED08-BE4A-BE23-44467B004993}" type="slidenum">
              <a:rPr lang="en-US" smtClean="0"/>
              <a:t>10</a:t>
            </a:fld>
            <a:endParaRPr lang="en-US" dirty="0"/>
          </a:p>
        </p:txBody>
      </p:sp>
    </p:spTree>
    <p:extLst>
      <p:ext uri="{BB962C8B-B14F-4D97-AF65-F5344CB8AC3E}">
        <p14:creationId xmlns:p14="http://schemas.microsoft.com/office/powerpoint/2010/main" val="2171881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8051" y="3766357"/>
            <a:ext cx="5552018" cy="2359806"/>
          </a:xfrm>
        </p:spPr>
        <p:txBody>
          <a:bodyPr/>
          <a:lstStyle/>
          <a:p>
            <a:pPr marL="0" indent="0">
              <a:buNone/>
            </a:pPr>
            <a:r>
              <a:rPr lang="en-US" b="1" dirty="0" smtClean="0">
                <a:solidFill>
                  <a:srgbClr val="73B632"/>
                </a:solidFill>
              </a:rPr>
              <a:t>INFORMATION</a:t>
            </a:r>
          </a:p>
          <a:p>
            <a:pPr marL="0" indent="0">
              <a:buNone/>
            </a:pPr>
            <a:r>
              <a:rPr lang="en-US" dirty="0" smtClean="0"/>
              <a:t>Alcohol Countermeasure Systems (ACS) is a leading manufacturer of alcohol interlocks and breath alcohol testers. ACS produces some of the most accurate and reliable alcohol sensing equipment available in the industry.</a:t>
            </a:r>
          </a:p>
          <a:p>
            <a:pPr marL="0" indent="0">
              <a:buNone/>
            </a:pPr>
            <a:endParaRPr lang="en-US" dirty="0"/>
          </a:p>
          <a:p>
            <a:pPr marL="0" indent="0">
              <a:buNone/>
            </a:pPr>
            <a:r>
              <a:rPr lang="en-US" dirty="0" smtClean="0"/>
              <a:t>For more information about ACS, ALCOLOCK technology and its applications, please visit </a:t>
            </a:r>
            <a:r>
              <a:rPr lang="en-US" dirty="0" err="1" smtClean="0">
                <a:solidFill>
                  <a:srgbClr val="73B632"/>
                </a:solidFill>
              </a:rPr>
              <a:t>alcolock.net</a:t>
            </a:r>
            <a:endParaRPr lang="en-US" dirty="0">
              <a:solidFill>
                <a:srgbClr val="73B632"/>
              </a:solidFill>
            </a:endParaRPr>
          </a:p>
        </p:txBody>
      </p:sp>
      <p:sp>
        <p:nvSpPr>
          <p:cNvPr id="3" name="Slide Number Placeholder 2"/>
          <p:cNvSpPr>
            <a:spLocks noGrp="1"/>
          </p:cNvSpPr>
          <p:nvPr>
            <p:ph type="sldNum" sz="quarter" idx="12"/>
          </p:nvPr>
        </p:nvSpPr>
        <p:spPr/>
        <p:txBody>
          <a:bodyPr/>
          <a:lstStyle/>
          <a:p>
            <a:fld id="{656972EE-ED08-BE4A-BE23-44467B004993}" type="slidenum">
              <a:rPr lang="en-US" smtClean="0"/>
              <a:t>11</a:t>
            </a:fld>
            <a:endParaRPr lang="en-US" dirty="0"/>
          </a:p>
        </p:txBody>
      </p:sp>
      <p:sp>
        <p:nvSpPr>
          <p:cNvPr id="4" name="Content Placeholder 3"/>
          <p:cNvSpPr>
            <a:spLocks noGrp="1"/>
          </p:cNvSpPr>
          <p:nvPr>
            <p:ph idx="13"/>
          </p:nvPr>
        </p:nvSpPr>
        <p:spPr>
          <a:xfrm>
            <a:off x="6460069" y="1257301"/>
            <a:ext cx="2683931" cy="4868861"/>
          </a:xfrm>
        </p:spPr>
        <p:txBody>
          <a:bodyPr>
            <a:normAutofit/>
          </a:bodyPr>
          <a:lstStyle/>
          <a:p>
            <a:pPr marL="0" indent="0">
              <a:buNone/>
            </a:pPr>
            <a:r>
              <a:rPr lang="en-US" sz="1100" dirty="0" smtClean="0"/>
              <a:t>Customer </a:t>
            </a:r>
            <a:r>
              <a:rPr lang="en-US" sz="1100" dirty="0"/>
              <a:t>s</a:t>
            </a:r>
            <a:r>
              <a:rPr lang="en-US" sz="1100" dirty="0" smtClean="0"/>
              <a:t>ervice is supported from our Canadian headquarters and through our satellite offices in Australia, Europe, Asia and the USA.</a:t>
            </a:r>
          </a:p>
          <a:p>
            <a:pPr marL="0" indent="0">
              <a:buNone/>
            </a:pPr>
            <a:endParaRPr lang="en-US" sz="1100" dirty="0"/>
          </a:p>
          <a:p>
            <a:pPr marL="0" indent="0">
              <a:buNone/>
            </a:pPr>
            <a:r>
              <a:rPr lang="en-US" sz="1100" dirty="0" smtClean="0"/>
              <a:t>For more information please visit: </a:t>
            </a:r>
            <a:br>
              <a:rPr lang="en-US" sz="1100" dirty="0" smtClean="0"/>
            </a:br>
            <a:r>
              <a:rPr lang="en-US" sz="1100" dirty="0" err="1" smtClean="0">
                <a:solidFill>
                  <a:srgbClr val="73B632"/>
                </a:solidFill>
              </a:rPr>
              <a:t>alcolock.net</a:t>
            </a:r>
            <a:endParaRPr lang="en-US" sz="1100" dirty="0" smtClean="0">
              <a:solidFill>
                <a:srgbClr val="73B632"/>
              </a:solidFill>
            </a:endParaRPr>
          </a:p>
          <a:p>
            <a:pPr marL="0" indent="0">
              <a:buNone/>
            </a:pPr>
            <a:endParaRPr lang="en-US" sz="1100" dirty="0">
              <a:solidFill>
                <a:srgbClr val="F47920"/>
              </a:solidFill>
            </a:endParaRPr>
          </a:p>
          <a:p>
            <a:pPr marL="0" indent="0">
              <a:buNone/>
            </a:pPr>
            <a:r>
              <a:rPr lang="en-US" sz="1100" b="1" dirty="0" smtClean="0">
                <a:solidFill>
                  <a:srgbClr val="73B632"/>
                </a:solidFill>
              </a:rPr>
              <a:t>INTERNATIONAL HEADQUARTERS</a:t>
            </a:r>
          </a:p>
          <a:p>
            <a:pPr marL="0" indent="0">
              <a:buNone/>
            </a:pPr>
            <a:r>
              <a:rPr lang="en-US" sz="1100" dirty="0" smtClean="0">
                <a:solidFill>
                  <a:srgbClr val="000000"/>
                </a:solidFill>
              </a:rPr>
              <a:t>60 International Boulevard</a:t>
            </a:r>
          </a:p>
          <a:p>
            <a:pPr marL="0" indent="0">
              <a:buNone/>
            </a:pPr>
            <a:r>
              <a:rPr lang="en-US" sz="1100" dirty="0" smtClean="0">
                <a:solidFill>
                  <a:srgbClr val="000000"/>
                </a:solidFill>
              </a:rPr>
              <a:t>Toronto, Ontario M9W 6J2</a:t>
            </a:r>
          </a:p>
          <a:p>
            <a:pPr marL="0" indent="0">
              <a:buNone/>
            </a:pPr>
            <a:r>
              <a:rPr lang="en-US" sz="1100" dirty="0" smtClean="0">
                <a:solidFill>
                  <a:srgbClr val="000000"/>
                </a:solidFill>
              </a:rPr>
              <a:t>CANADA</a:t>
            </a:r>
          </a:p>
          <a:p>
            <a:pPr marL="0" indent="0">
              <a:buNone/>
            </a:pPr>
            <a:endParaRPr lang="en-US" sz="1100" dirty="0">
              <a:solidFill>
                <a:srgbClr val="F47920"/>
              </a:solidFill>
            </a:endParaRPr>
          </a:p>
          <a:p>
            <a:pPr marL="0" indent="0">
              <a:buNone/>
            </a:pPr>
            <a:r>
              <a:rPr lang="en-US" sz="1100" b="1" dirty="0" smtClean="0">
                <a:solidFill>
                  <a:srgbClr val="73B632"/>
                </a:solidFill>
              </a:rPr>
              <a:t>PHONE</a:t>
            </a:r>
          </a:p>
          <a:p>
            <a:pPr marL="0" indent="0">
              <a:buNone/>
            </a:pPr>
            <a:r>
              <a:rPr lang="en-US" sz="1100" dirty="0" smtClean="0">
                <a:solidFill>
                  <a:srgbClr val="000000"/>
                </a:solidFill>
              </a:rPr>
              <a:t>+1 416 619 3500</a:t>
            </a:r>
            <a:endParaRPr lang="en-US" sz="1100" dirty="0">
              <a:solidFill>
                <a:srgbClr val="000000"/>
              </a:solidFill>
            </a:endParaRPr>
          </a:p>
        </p:txBody>
      </p:sp>
      <p:sp>
        <p:nvSpPr>
          <p:cNvPr id="5" name="Title 4"/>
          <p:cNvSpPr>
            <a:spLocks noGrp="1"/>
          </p:cNvSpPr>
          <p:nvPr>
            <p:ph type="title"/>
          </p:nvPr>
        </p:nvSpPr>
        <p:spPr/>
        <p:txBody>
          <a:bodyPr/>
          <a:lstStyle/>
          <a:p>
            <a:r>
              <a:rPr lang="en-US" dirty="0" smtClean="0"/>
              <a:t>CONTACT US</a:t>
            </a:r>
            <a:endParaRPr lang="en-US" dirty="0"/>
          </a:p>
        </p:txBody>
      </p:sp>
      <p:pic>
        <p:nvPicPr>
          <p:cNvPr id="7" name="Picture 6" descr="ACS-Buil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1" y="1257301"/>
            <a:ext cx="4981769" cy="2365030"/>
          </a:xfrm>
          <a:prstGeom prst="rect">
            <a:avLst/>
          </a:prstGeom>
        </p:spPr>
      </p:pic>
    </p:spTree>
    <p:extLst>
      <p:ext uri="{BB962C8B-B14F-4D97-AF65-F5344CB8AC3E}">
        <p14:creationId xmlns:p14="http://schemas.microsoft.com/office/powerpoint/2010/main" val="2046483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286826"/>
            <a:ext cx="7778750" cy="2186485"/>
          </a:xfrm>
        </p:spPr>
        <p:txBody>
          <a:bodyPr>
            <a:noAutofit/>
          </a:bodyPr>
          <a:lstStyle/>
          <a:p>
            <a:pPr>
              <a:lnSpc>
                <a:spcPct val="80000"/>
              </a:lnSpc>
            </a:pPr>
            <a:r>
              <a:rPr lang="en-US" sz="6000" dirty="0" smtClean="0">
                <a:solidFill>
                  <a:srgbClr val="73B632"/>
                </a:solidFill>
              </a:rPr>
              <a:t>SAFETY. </a:t>
            </a:r>
            <a:r>
              <a:rPr lang="en-US" sz="6000" dirty="0" smtClean="0">
                <a:solidFill>
                  <a:srgbClr val="666666"/>
                </a:solidFill>
              </a:rPr>
              <a:t/>
            </a:r>
            <a:br>
              <a:rPr lang="en-US" sz="6000" dirty="0" smtClean="0">
                <a:solidFill>
                  <a:srgbClr val="666666"/>
                </a:solidFill>
              </a:rPr>
            </a:br>
            <a:r>
              <a:rPr lang="en-US" sz="6000" dirty="0" smtClean="0">
                <a:solidFill>
                  <a:srgbClr val="666666"/>
                </a:solidFill>
              </a:rPr>
              <a:t>IN THE PALM OF </a:t>
            </a:r>
            <a:br>
              <a:rPr lang="en-US" sz="6000" dirty="0" smtClean="0">
                <a:solidFill>
                  <a:srgbClr val="666666"/>
                </a:solidFill>
              </a:rPr>
            </a:br>
            <a:r>
              <a:rPr lang="en-US" sz="6000" dirty="0" smtClean="0">
                <a:solidFill>
                  <a:srgbClr val="666666"/>
                </a:solidFill>
              </a:rPr>
              <a:t>YOUR HAND.</a:t>
            </a:r>
            <a:endParaRPr lang="en-US" sz="6000" dirty="0">
              <a:solidFill>
                <a:srgbClr val="666666"/>
              </a:solidFill>
            </a:endParaRPr>
          </a:p>
        </p:txBody>
      </p:sp>
      <p:sp>
        <p:nvSpPr>
          <p:cNvPr id="3" name="Content Placeholder 2"/>
          <p:cNvSpPr>
            <a:spLocks noGrp="1"/>
          </p:cNvSpPr>
          <p:nvPr>
            <p:ph idx="1"/>
          </p:nvPr>
        </p:nvSpPr>
        <p:spPr>
          <a:xfrm>
            <a:off x="908050" y="4278155"/>
            <a:ext cx="4790370" cy="1848009"/>
          </a:xfrm>
        </p:spPr>
        <p:txBody>
          <a:bodyPr>
            <a:normAutofit/>
          </a:bodyPr>
          <a:lstStyle/>
          <a:p>
            <a:pPr marL="0" indent="0">
              <a:buNone/>
            </a:pPr>
            <a:r>
              <a:rPr lang="en-US" sz="900" b="1" dirty="0">
                <a:solidFill>
                  <a:srgbClr val="73B632"/>
                </a:solidFill>
                <a:latin typeface="Helvetica" charset="0"/>
                <a:cs typeface="Helvetica" charset="0"/>
              </a:rPr>
              <a:t>Notice of Proprietary Rights and Copyrights</a:t>
            </a:r>
          </a:p>
          <a:p>
            <a:pPr marL="0" indent="0">
              <a:buNone/>
            </a:pPr>
            <a:r>
              <a:rPr lang="en-US" sz="900" dirty="0">
                <a:solidFill>
                  <a:srgbClr val="7F7F7F"/>
                </a:solidFill>
                <a:latin typeface="Helvetica" charset="0"/>
                <a:cs typeface="Helvetica" charset="0"/>
              </a:rPr>
              <a:t>This presentation contains Confidential Information. It is solely and exclusively the property of Alcohol Countermeasure Systems Corp, and may not be reproduced or otherwise used, in whole or in part, without the express written permission of the company.</a:t>
            </a:r>
          </a:p>
          <a:p>
            <a:pPr marL="0" indent="0">
              <a:buNone/>
            </a:pPr>
            <a:endParaRPr lang="en-US" sz="900" dirty="0">
              <a:solidFill>
                <a:srgbClr val="7F7F7F"/>
              </a:solidFill>
              <a:latin typeface="Helvetica" charset="0"/>
              <a:cs typeface="Helvetica" charset="0"/>
            </a:endParaRPr>
          </a:p>
          <a:p>
            <a:pPr marL="0" indent="0">
              <a:buNone/>
            </a:pPr>
            <a:r>
              <a:rPr lang="en-US" sz="900" dirty="0">
                <a:solidFill>
                  <a:srgbClr val="7F7F7F"/>
                </a:solidFill>
                <a:latin typeface="Helvetica" charset="0"/>
                <a:cs typeface="Helvetica" charset="0"/>
              </a:rPr>
              <a:t>ALCOCHECK, ALCOHOL COUNTERMEASURE SYSTEMS, ALCOLAB, ALCOLOCK,ALCOSIM, ALCOSCAN, ALERT, DRIVESAFE, </a:t>
            </a:r>
            <a:r>
              <a:rPr lang="en-US" sz="900" dirty="0" err="1">
                <a:solidFill>
                  <a:srgbClr val="7F7F7F"/>
                </a:solidFill>
                <a:latin typeface="Helvetica" charset="0"/>
                <a:cs typeface="Helvetica" charset="0"/>
              </a:rPr>
              <a:t>Saf’IR</a:t>
            </a:r>
            <a:r>
              <a:rPr lang="en-US" sz="900" dirty="0">
                <a:solidFill>
                  <a:srgbClr val="7F7F7F"/>
                </a:solidFill>
                <a:latin typeface="Helvetica" charset="0"/>
                <a:cs typeface="Helvetica" charset="0"/>
              </a:rPr>
              <a:t> and The Molly Logo are trademarks of Alcohol Countermeasure Systems (International) Inc., and are used under license.</a:t>
            </a:r>
          </a:p>
          <a:p>
            <a:pPr marL="0" indent="0">
              <a:buNone/>
            </a:pPr>
            <a:endParaRPr lang="en-US" sz="900" dirty="0">
              <a:solidFill>
                <a:srgbClr val="7F7F7F"/>
              </a:solidFill>
              <a:latin typeface="Helvetica" charset="0"/>
              <a:cs typeface="Helvetica" charset="0"/>
            </a:endParaRPr>
          </a:p>
          <a:p>
            <a:pPr marL="0" indent="0">
              <a:buNone/>
            </a:pPr>
            <a:r>
              <a:rPr lang="en-US" sz="1200" dirty="0">
                <a:solidFill>
                  <a:srgbClr val="7F7F7F"/>
                </a:solidFill>
                <a:latin typeface="Helvetica" charset="0"/>
                <a:cs typeface="Helvetica" charset="0"/>
              </a:rPr>
              <a:t>For more information please visit </a:t>
            </a:r>
            <a:r>
              <a:rPr lang="en-US" sz="1200" b="1" dirty="0" err="1" smtClean="0">
                <a:solidFill>
                  <a:srgbClr val="73B632"/>
                </a:solidFill>
                <a:latin typeface="Helvetica" charset="0"/>
                <a:cs typeface="Helvetica" charset="0"/>
              </a:rPr>
              <a:t>alcolock.net</a:t>
            </a:r>
            <a:endParaRPr lang="en-US" sz="1200" dirty="0">
              <a:solidFill>
                <a:srgbClr val="73B632"/>
              </a:solidFill>
            </a:endParaRPr>
          </a:p>
        </p:txBody>
      </p:sp>
      <p:sp>
        <p:nvSpPr>
          <p:cNvPr id="4" name="Slide Number Placeholder 3"/>
          <p:cNvSpPr>
            <a:spLocks noGrp="1"/>
          </p:cNvSpPr>
          <p:nvPr>
            <p:ph type="sldNum" sz="quarter" idx="12"/>
          </p:nvPr>
        </p:nvSpPr>
        <p:spPr>
          <a:xfrm>
            <a:off x="6460068" y="6267450"/>
            <a:ext cx="2683932" cy="590550"/>
          </a:xfrm>
        </p:spPr>
        <p:txBody>
          <a:bodyPr/>
          <a:lstStyle/>
          <a:p>
            <a:fld id="{656972EE-ED08-BE4A-BE23-44467B004993}" type="slidenum">
              <a:rPr lang="en-US" smtClean="0"/>
              <a:t>12</a:t>
            </a:fld>
            <a:endParaRPr lang="en-US" dirty="0"/>
          </a:p>
        </p:txBody>
      </p:sp>
    </p:spTree>
    <p:extLst>
      <p:ext uri="{BB962C8B-B14F-4D97-AF65-F5344CB8AC3E}">
        <p14:creationId xmlns:p14="http://schemas.microsoft.com/office/powerpoint/2010/main" val="40673192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ABOUT ACS</a:t>
            </a:r>
          </a:p>
        </p:txBody>
      </p:sp>
      <p:sp>
        <p:nvSpPr>
          <p:cNvPr id="2" name="Content Placeholder 1"/>
          <p:cNvSpPr>
            <a:spLocks noGrp="1"/>
          </p:cNvSpPr>
          <p:nvPr>
            <p:ph idx="1"/>
          </p:nvPr>
        </p:nvSpPr>
        <p:spPr/>
        <p:txBody>
          <a:bodyPr/>
          <a:lstStyle/>
          <a:p>
            <a:r>
              <a:rPr lang="en-US" dirty="0"/>
              <a:t>International group of companies</a:t>
            </a:r>
          </a:p>
          <a:p>
            <a:r>
              <a:rPr lang="en-US" dirty="0"/>
              <a:t>Established to create a technological solution to prevent drink driving</a:t>
            </a:r>
          </a:p>
          <a:p>
            <a:r>
              <a:rPr lang="en-US" dirty="0"/>
              <a:t>Inventor of the ALCOLOCK™ alcohol interlock for road traffic safety</a:t>
            </a:r>
          </a:p>
          <a:p>
            <a:r>
              <a:rPr lang="en-US" dirty="0"/>
              <a:t>Leading manufacturer of breath alcohol testing instruments</a:t>
            </a:r>
          </a:p>
          <a:p>
            <a:r>
              <a:rPr lang="en-US" dirty="0"/>
              <a:t>Privately held, consistently profitable</a:t>
            </a:r>
          </a:p>
          <a:p>
            <a:r>
              <a:rPr lang="en-US" dirty="0"/>
              <a:t>Committed to research and development</a:t>
            </a:r>
          </a:p>
          <a:p>
            <a:r>
              <a:rPr lang="en-US" dirty="0"/>
              <a:t>International reputation for excellence</a:t>
            </a:r>
          </a:p>
          <a:p>
            <a:r>
              <a:rPr lang="en-US" dirty="0"/>
              <a:t>Quality management hallmark</a:t>
            </a:r>
          </a:p>
          <a:p>
            <a:r>
              <a:rPr lang="en-US" dirty="0"/>
              <a:t>ISO 9001, </a:t>
            </a:r>
            <a:r>
              <a:rPr lang="en-US" dirty="0" smtClean="0"/>
              <a:t>ISO </a:t>
            </a:r>
            <a:r>
              <a:rPr lang="en-US" dirty="0"/>
              <a:t>14001 and TS 16949 </a:t>
            </a:r>
            <a:r>
              <a:rPr lang="en-US" dirty="0" smtClean="0"/>
              <a:t>certified</a:t>
            </a:r>
            <a:endParaRPr lang="en-US" dirty="0"/>
          </a:p>
        </p:txBody>
      </p:sp>
      <p:sp>
        <p:nvSpPr>
          <p:cNvPr id="3" name="Slide Number Placeholder 2"/>
          <p:cNvSpPr>
            <a:spLocks noGrp="1"/>
          </p:cNvSpPr>
          <p:nvPr>
            <p:ph type="sldNum" sz="quarter" idx="12"/>
          </p:nvPr>
        </p:nvSpPr>
        <p:spPr/>
        <p:txBody>
          <a:bodyPr/>
          <a:lstStyle/>
          <a:p>
            <a:fld id="{656972EE-ED08-BE4A-BE23-44467B004993}" type="slidenum">
              <a:rPr lang="en-US" smtClean="0"/>
              <a:t>2</a:t>
            </a:fld>
            <a:endParaRPr lang="en-US" dirty="0"/>
          </a:p>
        </p:txBody>
      </p:sp>
      <p:sp>
        <p:nvSpPr>
          <p:cNvPr id="6" name="Text Placeholder 5"/>
          <p:cNvSpPr>
            <a:spLocks noGrp="1"/>
          </p:cNvSpPr>
          <p:nvPr>
            <p:ph type="body" sz="quarter" idx="14"/>
          </p:nvPr>
        </p:nvSpPr>
        <p:spPr/>
        <p:txBody>
          <a:bodyPr/>
          <a:lstStyle/>
          <a:p>
            <a:r>
              <a:rPr lang="en-US" dirty="0" smtClean="0"/>
              <a:t>Contents</a:t>
            </a:r>
            <a:endParaRPr lang="en-US" dirty="0"/>
          </a:p>
        </p:txBody>
      </p:sp>
      <p:sp>
        <p:nvSpPr>
          <p:cNvPr id="10" name="Content Placeholder 9"/>
          <p:cNvSpPr>
            <a:spLocks noGrp="1"/>
          </p:cNvSpPr>
          <p:nvPr>
            <p:ph idx="13"/>
          </p:nvPr>
        </p:nvSpPr>
        <p:spPr/>
        <p:txBody>
          <a:bodyPr/>
          <a:lstStyle/>
          <a:p>
            <a:endParaRPr lang="en-US" dirty="0"/>
          </a:p>
        </p:txBody>
      </p:sp>
      <p:sp>
        <p:nvSpPr>
          <p:cNvPr id="7" name="Rectangle 6"/>
          <p:cNvSpPr/>
          <p:nvPr/>
        </p:nvSpPr>
        <p:spPr>
          <a:xfrm>
            <a:off x="908050" y="1039594"/>
            <a:ext cx="5552017" cy="369332"/>
          </a:xfrm>
          <a:prstGeom prst="rect">
            <a:avLst/>
          </a:prstGeom>
        </p:spPr>
        <p:txBody>
          <a:bodyPr wrap="square">
            <a:spAutoFit/>
          </a:bodyPr>
          <a:lstStyle/>
          <a:p>
            <a:pPr fontAlgn="auto">
              <a:spcBef>
                <a:spcPts val="0"/>
              </a:spcBef>
              <a:spcAft>
                <a:spcPts val="0"/>
              </a:spcAft>
              <a:defRPr/>
            </a:pPr>
            <a:r>
              <a:rPr lang="en-US" cap="all" dirty="0">
                <a:solidFill>
                  <a:srgbClr val="73B632"/>
                </a:solidFill>
                <a:latin typeface="Helvetica"/>
                <a:cs typeface="Helvetica"/>
              </a:rPr>
              <a:t>ALCOHOL COUNTERMEASURE SYSTEMS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503" b="11503"/>
          <a:stretch/>
        </p:blipFill>
        <p:spPr bwMode="auto">
          <a:xfrm>
            <a:off x="4039686" y="2063362"/>
            <a:ext cx="32416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9050" y="5470637"/>
            <a:ext cx="2727878" cy="553998"/>
          </a:xfrm>
          <a:prstGeom prst="rect">
            <a:avLst/>
          </a:prstGeom>
          <a:noFill/>
        </p:spPr>
        <p:txBody>
          <a:bodyPr wrap="square" rtlCol="0">
            <a:spAutoFit/>
          </a:bodyPr>
          <a:lstStyle/>
          <a:p>
            <a:pPr algn="r"/>
            <a:r>
              <a:rPr lang="en-US" dirty="0" smtClean="0">
                <a:latin typeface="Helvetica"/>
                <a:cs typeface="Helvetica"/>
              </a:rPr>
              <a:t>Felix J E </a:t>
            </a:r>
            <a:r>
              <a:rPr lang="en-US" dirty="0" err="1" smtClean="0">
                <a:latin typeface="Helvetica"/>
                <a:cs typeface="Helvetica"/>
              </a:rPr>
              <a:t>Comeau</a:t>
            </a:r>
            <a:endParaRPr lang="en-US" dirty="0" smtClean="0">
              <a:latin typeface="Helvetica"/>
              <a:cs typeface="Helvetica"/>
            </a:endParaRPr>
          </a:p>
          <a:p>
            <a:pPr algn="r"/>
            <a:r>
              <a:rPr lang="en-US" sz="1200" dirty="0" smtClean="0">
                <a:solidFill>
                  <a:srgbClr val="666666"/>
                </a:solidFill>
                <a:latin typeface="Helvetica"/>
                <a:cs typeface="Helvetica"/>
              </a:rPr>
              <a:t>Chairman &amp; CEO</a:t>
            </a:r>
            <a:endParaRPr lang="en-US" sz="1200" dirty="0">
              <a:solidFill>
                <a:srgbClr val="666666"/>
              </a:solidFill>
              <a:latin typeface="Helvetica"/>
              <a:cs typeface="Helvetica"/>
            </a:endParaRPr>
          </a:p>
        </p:txBody>
      </p:sp>
    </p:spTree>
    <p:extLst>
      <p:ext uri="{BB962C8B-B14F-4D97-AF65-F5344CB8AC3E}">
        <p14:creationId xmlns:p14="http://schemas.microsoft.com/office/powerpoint/2010/main" val="1168959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STANDARDS</a:t>
            </a:r>
            <a:endParaRPr lang="en-US" dirty="0"/>
          </a:p>
        </p:txBody>
      </p:sp>
      <p:sp>
        <p:nvSpPr>
          <p:cNvPr id="3" name="Content Placeholder 2"/>
          <p:cNvSpPr>
            <a:spLocks noGrp="1"/>
          </p:cNvSpPr>
          <p:nvPr>
            <p:ph idx="1"/>
          </p:nvPr>
        </p:nvSpPr>
        <p:spPr>
          <a:xfrm>
            <a:off x="908050" y="3133415"/>
            <a:ext cx="1949515" cy="2992748"/>
          </a:xfrm>
        </p:spPr>
        <p:txBody>
          <a:bodyPr>
            <a:normAutofit/>
          </a:bodyPr>
          <a:lstStyle/>
          <a:p>
            <a:pPr marL="0" indent="0">
              <a:buNone/>
            </a:pPr>
            <a:r>
              <a:rPr lang="en-CA" sz="1300" dirty="0" smtClean="0"/>
              <a:t>This </a:t>
            </a:r>
            <a:r>
              <a:rPr lang="en-CA" sz="1300" dirty="0"/>
              <a:t>international standard specifies criterion for a quality management system in which an organization must demonstrate its ability to consistently provide product that meets customer, statutory and regulatory requirements.</a:t>
            </a:r>
            <a:endParaRPr lang="en-US" sz="1300" dirty="0"/>
          </a:p>
        </p:txBody>
      </p:sp>
      <p:sp>
        <p:nvSpPr>
          <p:cNvPr id="4" name="Slide Number Placeholder 3"/>
          <p:cNvSpPr>
            <a:spLocks noGrp="1"/>
          </p:cNvSpPr>
          <p:nvPr>
            <p:ph type="sldNum" sz="quarter" idx="12"/>
          </p:nvPr>
        </p:nvSpPr>
        <p:spPr/>
        <p:txBody>
          <a:bodyPr/>
          <a:lstStyle/>
          <a:p>
            <a:fld id="{656972EE-ED08-BE4A-BE23-44467B004993}" type="slidenum">
              <a:rPr lang="en-US" smtClean="0"/>
              <a:t>3</a:t>
            </a:fld>
            <a:endParaRPr lang="en-US" dirty="0"/>
          </a:p>
        </p:txBody>
      </p:sp>
      <p:sp>
        <p:nvSpPr>
          <p:cNvPr id="5" name="Content Placeholder 4"/>
          <p:cNvSpPr>
            <a:spLocks noGrp="1"/>
          </p:cNvSpPr>
          <p:nvPr>
            <p:ph idx="13"/>
          </p:nvPr>
        </p:nvSpPr>
        <p:spPr>
          <a:xfrm>
            <a:off x="6737285" y="3133415"/>
            <a:ext cx="1949515" cy="2992748"/>
          </a:xfrm>
        </p:spPr>
        <p:txBody>
          <a:bodyPr>
            <a:normAutofit/>
          </a:bodyPr>
          <a:lstStyle/>
          <a:p>
            <a:pPr marL="0" indent="0">
              <a:buNone/>
            </a:pPr>
            <a:r>
              <a:rPr lang="en-CA" sz="1300" dirty="0" smtClean="0"/>
              <a:t>This </a:t>
            </a:r>
            <a:r>
              <a:rPr lang="en-CA" sz="1300" dirty="0"/>
              <a:t>international standard and technical specification defines quality management system requirements</a:t>
            </a:r>
            <a:r>
              <a:rPr lang="en-CA" sz="1300" dirty="0" smtClean="0"/>
              <a:t>. </a:t>
            </a:r>
            <a:r>
              <a:rPr lang="en-CA" sz="1300" dirty="0"/>
              <a:t>Its focus lies on continually improving defect prevention and reducing variation and waste in the supply chain.</a:t>
            </a:r>
            <a:endParaRPr lang="en-US" sz="1300" dirty="0"/>
          </a:p>
          <a:p>
            <a:pPr marL="0" indent="0">
              <a:buNone/>
            </a:pPr>
            <a:endParaRPr lang="en-US" sz="1300" dirty="0"/>
          </a:p>
        </p:txBody>
      </p:sp>
      <p:sp>
        <p:nvSpPr>
          <p:cNvPr id="6" name="Content Placeholder 5"/>
          <p:cNvSpPr>
            <a:spLocks noGrp="1"/>
          </p:cNvSpPr>
          <p:nvPr>
            <p:ph idx="14"/>
          </p:nvPr>
        </p:nvSpPr>
        <p:spPr>
          <a:xfrm>
            <a:off x="3821232" y="3133415"/>
            <a:ext cx="1949515" cy="2992748"/>
          </a:xfrm>
        </p:spPr>
        <p:txBody>
          <a:bodyPr/>
          <a:lstStyle/>
          <a:p>
            <a:pPr marL="0" indent="0">
              <a:buNone/>
            </a:pPr>
            <a:r>
              <a:rPr lang="en-CA" sz="1300" dirty="0" smtClean="0"/>
              <a:t>This </a:t>
            </a:r>
            <a:r>
              <a:rPr lang="en-CA" sz="1300" dirty="0"/>
              <a:t>international standard specifies legal requirements and guidelines to enable an organization to develop and implement environmental policies and objectives</a:t>
            </a:r>
            <a:r>
              <a:rPr lang="en-CA" sz="1300" dirty="0" smtClean="0"/>
              <a:t>.</a:t>
            </a:r>
            <a:endParaRPr lang="en-US" sz="1300" dirty="0"/>
          </a:p>
        </p:txBody>
      </p:sp>
      <p:sp>
        <p:nvSpPr>
          <p:cNvPr id="7" name="Rectangle 6"/>
          <p:cNvSpPr/>
          <p:nvPr/>
        </p:nvSpPr>
        <p:spPr>
          <a:xfrm>
            <a:off x="908049"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8" name="Rectangle 7"/>
          <p:cNvSpPr/>
          <p:nvPr/>
        </p:nvSpPr>
        <p:spPr>
          <a:xfrm>
            <a:off x="3821232"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9" name="Rectangle 8"/>
          <p:cNvSpPr/>
          <p:nvPr/>
        </p:nvSpPr>
        <p:spPr>
          <a:xfrm>
            <a:off x="6737285"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19" name="TextBox 18"/>
          <p:cNvSpPr txBox="1"/>
          <p:nvPr/>
        </p:nvSpPr>
        <p:spPr>
          <a:xfrm>
            <a:off x="908050"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 9001:2008</a:t>
            </a:r>
            <a:endParaRPr lang="en-US" sz="1400" b="1" dirty="0">
              <a:solidFill>
                <a:schemeClr val="bg1"/>
              </a:solidFill>
              <a:latin typeface="Helvetica"/>
              <a:cs typeface="Helvetica"/>
            </a:endParaRPr>
          </a:p>
        </p:txBody>
      </p:sp>
      <p:sp>
        <p:nvSpPr>
          <p:cNvPr id="20" name="TextBox 19"/>
          <p:cNvSpPr txBox="1"/>
          <p:nvPr/>
        </p:nvSpPr>
        <p:spPr>
          <a:xfrm>
            <a:off x="3821232"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 14001:2004</a:t>
            </a:r>
            <a:endParaRPr lang="en-US" sz="1400" b="1" dirty="0">
              <a:solidFill>
                <a:schemeClr val="bg1"/>
              </a:solidFill>
              <a:latin typeface="Helvetica"/>
              <a:cs typeface="Helvetica"/>
            </a:endParaRPr>
          </a:p>
        </p:txBody>
      </p:sp>
      <p:sp>
        <p:nvSpPr>
          <p:cNvPr id="21" name="TextBox 20"/>
          <p:cNvSpPr txBox="1"/>
          <p:nvPr/>
        </p:nvSpPr>
        <p:spPr>
          <a:xfrm>
            <a:off x="6737285"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ISO/TS 16949:2009</a:t>
            </a:r>
            <a:endParaRPr lang="en-US" sz="1400" b="1" dirty="0">
              <a:solidFill>
                <a:schemeClr val="bg1"/>
              </a:solidFill>
              <a:latin typeface="Helvetica"/>
              <a:cs typeface="Helvetica"/>
            </a:endParaRPr>
          </a:p>
        </p:txBody>
      </p:sp>
      <p:pic>
        <p:nvPicPr>
          <p:cNvPr id="10" name="Picture 9" descr="ISO 9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679" y="1885084"/>
            <a:ext cx="1080000" cy="1080000"/>
          </a:xfrm>
          <a:prstGeom prst="rect">
            <a:avLst/>
          </a:prstGeom>
        </p:spPr>
      </p:pic>
      <p:pic>
        <p:nvPicPr>
          <p:cNvPr id="11" name="Picture 10" descr="ISO 14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547" y="1885084"/>
            <a:ext cx="1080000" cy="1080000"/>
          </a:xfrm>
          <a:prstGeom prst="rect">
            <a:avLst/>
          </a:prstGeom>
        </p:spPr>
      </p:pic>
      <p:pic>
        <p:nvPicPr>
          <p:cNvPr id="13" name="Picture 12" descr="ISOTS 169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775" y="1885084"/>
            <a:ext cx="1080000" cy="1080000"/>
          </a:xfrm>
          <a:prstGeom prst="rect">
            <a:avLst/>
          </a:prstGeom>
        </p:spPr>
      </p:pic>
    </p:spTree>
    <p:extLst>
      <p:ext uri="{BB962C8B-B14F-4D97-AF65-F5344CB8AC3E}">
        <p14:creationId xmlns:p14="http://schemas.microsoft.com/office/powerpoint/2010/main" val="15112995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50" y="1685925"/>
            <a:ext cx="5552017" cy="4440238"/>
          </a:xfrm>
        </p:spPr>
        <p:txBody>
          <a:bodyPr>
            <a:normAutofit/>
          </a:bodyPr>
          <a:lstStyle/>
          <a:p>
            <a:pPr marL="0" indent="0">
              <a:buNone/>
            </a:pPr>
            <a:r>
              <a:rPr lang="en-US" b="1" dirty="0" smtClean="0"/>
              <a:t>1980 – 1990:</a:t>
            </a:r>
          </a:p>
          <a:p>
            <a:r>
              <a:rPr lang="en-US" dirty="0" smtClean="0"/>
              <a:t>Convicted drink drivers become first alcohol interlock clients</a:t>
            </a:r>
          </a:p>
          <a:p>
            <a:endParaRPr lang="en-US" dirty="0"/>
          </a:p>
          <a:p>
            <a:pPr marL="0" indent="0">
              <a:buNone/>
            </a:pPr>
            <a:r>
              <a:rPr lang="en-US" b="1" dirty="0" smtClean="0"/>
              <a:t>1990 – 2000:</a:t>
            </a:r>
          </a:p>
          <a:p>
            <a:r>
              <a:rPr lang="en-US" dirty="0" smtClean="0"/>
              <a:t>Alcohol interlocks made available for proactive consumers</a:t>
            </a:r>
          </a:p>
          <a:p>
            <a:endParaRPr lang="en-US" dirty="0"/>
          </a:p>
          <a:p>
            <a:pPr marL="0" indent="0">
              <a:buNone/>
            </a:pPr>
            <a:r>
              <a:rPr lang="en-US" b="1" dirty="0" smtClean="0"/>
              <a:t>2000 – 2010:</a:t>
            </a:r>
          </a:p>
          <a:p>
            <a:r>
              <a:rPr lang="en-US" dirty="0" smtClean="0"/>
              <a:t>Alcohol interlocks available for factory installation via major vehicle manufacturers</a:t>
            </a:r>
          </a:p>
          <a:p>
            <a:endParaRPr lang="en-US" dirty="0"/>
          </a:p>
          <a:p>
            <a:pPr marL="0" indent="0">
              <a:buNone/>
            </a:pPr>
            <a:r>
              <a:rPr lang="en-US" b="1" dirty="0" smtClean="0"/>
              <a:t>2010 – 2020:</a:t>
            </a:r>
          </a:p>
          <a:p>
            <a:r>
              <a:rPr lang="en-US" dirty="0" smtClean="0"/>
              <a:t>Alcohol interlocks factory installed in every new car in Sweden and every bus transporting children in France</a:t>
            </a:r>
            <a:endParaRPr lang="en-US" dirty="0"/>
          </a:p>
        </p:txBody>
      </p:sp>
      <p:sp>
        <p:nvSpPr>
          <p:cNvPr id="4" name="Slide Number Placeholder 3"/>
          <p:cNvSpPr>
            <a:spLocks noGrp="1"/>
          </p:cNvSpPr>
          <p:nvPr>
            <p:ph type="sldNum" sz="quarter" idx="12"/>
          </p:nvPr>
        </p:nvSpPr>
        <p:spPr/>
        <p:txBody>
          <a:bodyPr/>
          <a:lstStyle/>
          <a:p>
            <a:fld id="{656972EE-ED08-BE4A-BE23-44467B004993}" type="slidenum">
              <a:rPr lang="en-US" smtClean="0"/>
              <a:t>4</a:t>
            </a:fld>
            <a:endParaRPr lang="en-US" dirty="0"/>
          </a:p>
        </p:txBody>
      </p:sp>
      <p:sp>
        <p:nvSpPr>
          <p:cNvPr id="2" name="Title 1"/>
          <p:cNvSpPr>
            <a:spLocks noGrp="1"/>
          </p:cNvSpPr>
          <p:nvPr>
            <p:ph type="title"/>
          </p:nvPr>
        </p:nvSpPr>
        <p:spPr/>
        <p:txBody>
          <a:bodyPr/>
          <a:lstStyle/>
          <a:p>
            <a:r>
              <a:rPr lang="en-US" dirty="0" smtClean="0"/>
              <a:t>ALCOHOL INTERLOCK HISTORY</a:t>
            </a:r>
            <a:endParaRPr lang="en-US" dirty="0"/>
          </a:p>
        </p:txBody>
      </p:sp>
    </p:spTree>
    <p:extLst>
      <p:ext uri="{BB962C8B-B14F-4D97-AF65-F5344CB8AC3E}">
        <p14:creationId xmlns:p14="http://schemas.microsoft.com/office/powerpoint/2010/main" val="2453348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MARKETS</a:t>
            </a:r>
            <a:endParaRPr lang="en-US" dirty="0"/>
          </a:p>
        </p:txBody>
      </p:sp>
      <p:pic>
        <p:nvPicPr>
          <p:cNvPr id="7" name="Content Placeholder 6" descr="ACS_Map_20120507.png"/>
          <p:cNvPicPr>
            <a:picLocks noGrp="1" noChangeAspect="1"/>
          </p:cNvPicPr>
          <p:nvPr>
            <p:ph idx="1"/>
          </p:nvPr>
        </p:nvPicPr>
        <p:blipFill>
          <a:blip r:embed="rId2">
            <a:extLst>
              <a:ext uri="{28A0092B-C50C-407E-A947-70E740481C1C}">
                <a14:useLocalDpi xmlns:a14="http://schemas.microsoft.com/office/drawing/2010/main" val="0"/>
              </a:ext>
            </a:extLst>
          </a:blip>
          <a:srcRect l="-18903" r="-18903"/>
          <a:stretch>
            <a:fillRect/>
          </a:stretch>
        </p:blipFill>
        <p:spPr>
          <a:xfrm>
            <a:off x="908050" y="2583896"/>
            <a:ext cx="7826609" cy="3202940"/>
          </a:xfrm>
        </p:spPr>
      </p:pic>
      <p:sp>
        <p:nvSpPr>
          <p:cNvPr id="4" name="Slide Number Placeholder 3"/>
          <p:cNvSpPr>
            <a:spLocks noGrp="1"/>
          </p:cNvSpPr>
          <p:nvPr>
            <p:ph type="sldNum" sz="quarter" idx="12"/>
          </p:nvPr>
        </p:nvSpPr>
        <p:spPr/>
        <p:txBody>
          <a:bodyPr/>
          <a:lstStyle/>
          <a:p>
            <a:fld id="{656972EE-ED08-BE4A-BE23-44467B004993}" type="slidenum">
              <a:rPr lang="en-US" smtClean="0"/>
              <a:t>5</a:t>
            </a:fld>
            <a:endParaRPr lang="en-US" dirty="0"/>
          </a:p>
        </p:txBody>
      </p:sp>
      <p:sp>
        <p:nvSpPr>
          <p:cNvPr id="5" name="Content Placeholder 4"/>
          <p:cNvSpPr>
            <a:spLocks noGrp="1"/>
          </p:cNvSpPr>
          <p:nvPr>
            <p:ph idx="13"/>
          </p:nvPr>
        </p:nvSpPr>
        <p:spPr>
          <a:xfrm>
            <a:off x="908050" y="1671153"/>
            <a:ext cx="7778750" cy="701349"/>
          </a:xfrm>
        </p:spPr>
        <p:txBody>
          <a:bodyPr>
            <a:normAutofit/>
          </a:bodyPr>
          <a:lstStyle/>
          <a:p>
            <a:pPr marL="0" indent="0">
              <a:buNone/>
            </a:pPr>
            <a:r>
              <a:rPr lang="en-US" sz="1200" dirty="0" smtClean="0"/>
              <a:t>ACS has offices around the globe, immersed in the judicial climate of every region. We are able to offer internationally recognized manufacturing quality while quickly meeting customer service needs and tailoring programs at the local level.</a:t>
            </a:r>
            <a:endParaRPr lang="en-US" sz="1200" dirty="0"/>
          </a:p>
        </p:txBody>
      </p:sp>
      <p:sp>
        <p:nvSpPr>
          <p:cNvPr id="8" name="Rectangle 7"/>
          <p:cNvSpPr/>
          <p:nvPr/>
        </p:nvSpPr>
        <p:spPr>
          <a:xfrm>
            <a:off x="908050" y="1138132"/>
            <a:ext cx="7778750" cy="369332"/>
          </a:xfrm>
          <a:prstGeom prst="rect">
            <a:avLst/>
          </a:prstGeom>
        </p:spPr>
        <p:txBody>
          <a:bodyPr wrap="square">
            <a:spAutoFit/>
          </a:bodyPr>
          <a:lstStyle/>
          <a:p>
            <a:pPr fontAlgn="auto">
              <a:spcBef>
                <a:spcPts val="0"/>
              </a:spcBef>
              <a:spcAft>
                <a:spcPts val="0"/>
              </a:spcAft>
              <a:defRPr/>
            </a:pPr>
            <a:r>
              <a:rPr lang="en-US" i="1" dirty="0" smtClean="0">
                <a:solidFill>
                  <a:srgbClr val="73B632"/>
                </a:solidFill>
                <a:latin typeface="Helvetica"/>
                <a:cs typeface="Helvetica"/>
              </a:rPr>
              <a:t>An international objective met through regional focus</a:t>
            </a:r>
            <a:endParaRPr lang="en-US" i="1" dirty="0">
              <a:solidFill>
                <a:srgbClr val="73B632"/>
              </a:solidFill>
              <a:latin typeface="Helvetica"/>
              <a:cs typeface="Helvetica"/>
            </a:endParaRPr>
          </a:p>
        </p:txBody>
      </p:sp>
    </p:spTree>
    <p:extLst>
      <p:ext uri="{BB962C8B-B14F-4D97-AF65-F5344CB8AC3E}">
        <p14:creationId xmlns:p14="http://schemas.microsoft.com/office/powerpoint/2010/main" val="2611256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6972EE-ED08-BE4A-BE23-44467B004993}" type="slidenum">
              <a:rPr lang="en-US" smtClean="0"/>
              <a:t>6</a:t>
            </a:fld>
            <a:endParaRPr lang="en-US" dirty="0"/>
          </a:p>
        </p:txBody>
      </p:sp>
      <p:sp>
        <p:nvSpPr>
          <p:cNvPr id="8" name="Text Placeholder 7"/>
          <p:cNvSpPr>
            <a:spLocks noGrp="1"/>
          </p:cNvSpPr>
          <p:nvPr>
            <p:ph type="body" sz="quarter" idx="14"/>
          </p:nvPr>
        </p:nvSpPr>
        <p:spPr/>
        <p:txBody>
          <a:bodyPr/>
          <a:lstStyle/>
          <a:p>
            <a:r>
              <a:rPr lang="en-US" dirty="0" smtClean="0"/>
              <a:t>ALCOLOCK™ V3</a:t>
            </a:r>
            <a:endParaRPr lang="en-US" dirty="0"/>
          </a:p>
        </p:txBody>
      </p:sp>
      <p:sp>
        <p:nvSpPr>
          <p:cNvPr id="7" name="Content Placeholder 6"/>
          <p:cNvSpPr>
            <a:spLocks noGrp="1"/>
          </p:cNvSpPr>
          <p:nvPr>
            <p:ph idx="13"/>
          </p:nvPr>
        </p:nvSpPr>
        <p:spPr/>
        <p:txBody>
          <a:bodyPr/>
          <a:lstStyle/>
          <a:p>
            <a:pPr marL="0" indent="0">
              <a:buNone/>
            </a:pPr>
            <a:r>
              <a:rPr lang="en-US" b="1" dirty="0" smtClean="0">
                <a:solidFill>
                  <a:srgbClr val="73B632"/>
                </a:solidFill>
              </a:rPr>
              <a:t>INTENDED MARKET</a:t>
            </a:r>
            <a:endParaRPr lang="en-US" b="1" dirty="0">
              <a:solidFill>
                <a:srgbClr val="73B632"/>
              </a:solidFill>
            </a:endParaRPr>
          </a:p>
          <a:p>
            <a:pPr marL="0" indent="0">
              <a:buNone/>
            </a:pPr>
            <a:r>
              <a:rPr lang="en-US" dirty="0" smtClean="0">
                <a:solidFill>
                  <a:srgbClr val="000000"/>
                </a:solidFill>
              </a:rPr>
              <a:t>Automotive OEM Market, Vehicle Fleets, Automotive Safety</a:t>
            </a:r>
          </a:p>
          <a:p>
            <a:pPr marL="0" indent="0">
              <a:buNone/>
            </a:pPr>
            <a:endParaRPr lang="en-US" dirty="0">
              <a:solidFill>
                <a:srgbClr val="000000"/>
              </a:solidFill>
            </a:endParaRPr>
          </a:p>
          <a:p>
            <a:pPr marL="0" indent="0">
              <a:buNone/>
            </a:pPr>
            <a:r>
              <a:rPr lang="en-US" b="1" dirty="0" smtClean="0">
                <a:solidFill>
                  <a:srgbClr val="73B632"/>
                </a:solidFill>
              </a:rPr>
              <a:t>INFORMATION</a:t>
            </a:r>
            <a:endParaRPr lang="en-US" b="1" dirty="0">
              <a:solidFill>
                <a:srgbClr val="73B632"/>
              </a:solidFill>
            </a:endParaRPr>
          </a:p>
          <a:p>
            <a:pPr marL="0" indent="0">
              <a:buNone/>
            </a:pPr>
            <a:r>
              <a:rPr lang="en-US" dirty="0" smtClean="0">
                <a:solidFill>
                  <a:srgbClr val="000000"/>
                </a:solidFill>
              </a:rPr>
              <a:t>The ALCOLOCK V3 alcohol interlock measures the breath alcohol concentration (</a:t>
            </a:r>
            <a:r>
              <a:rPr lang="en-US" dirty="0" err="1" smtClean="0">
                <a:solidFill>
                  <a:srgbClr val="000000"/>
                </a:solidFill>
              </a:rPr>
              <a:t>BrAC</a:t>
            </a:r>
            <a:r>
              <a:rPr lang="en-US" dirty="0" smtClean="0">
                <a:solidFill>
                  <a:srgbClr val="000000"/>
                </a:solidFill>
              </a:rPr>
              <a:t>) of a driver and prevents the vehicle from starting if the driver’s </a:t>
            </a:r>
            <a:r>
              <a:rPr lang="en-US" dirty="0" err="1" smtClean="0">
                <a:solidFill>
                  <a:srgbClr val="000000"/>
                </a:solidFill>
              </a:rPr>
              <a:t>BrAC</a:t>
            </a:r>
            <a:r>
              <a:rPr lang="en-US" dirty="0" smtClean="0">
                <a:solidFill>
                  <a:srgbClr val="000000"/>
                </a:solidFill>
              </a:rPr>
              <a:t> is over a preset limit. Its durable construction ensure reliability in all the environments such as trucks, ships, and heavy machinery.</a:t>
            </a:r>
            <a:endParaRPr lang="en-US" dirty="0">
              <a:solidFill>
                <a:srgbClr val="000000"/>
              </a:solidFill>
            </a:endParaRPr>
          </a:p>
          <a:p>
            <a:pPr marL="0" indent="0">
              <a:buNone/>
            </a:pPr>
            <a:endParaRPr lang="en-US" dirty="0">
              <a:solidFill>
                <a:srgbClr val="000000"/>
              </a:solidFill>
            </a:endParaRPr>
          </a:p>
          <a:p>
            <a:pPr marL="0" indent="0">
              <a:buNone/>
            </a:pPr>
            <a:endParaRPr lang="en-US" dirty="0"/>
          </a:p>
        </p:txBody>
      </p:sp>
      <p:pic>
        <p:nvPicPr>
          <p:cNvPr id="10" name="Picture Placeholder 9" descr="V3-Handset.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1442" r="-51442"/>
          <a:stretch>
            <a:fillRect/>
          </a:stretch>
        </p:blipFill>
        <p:spPr/>
      </p:pic>
    </p:spTree>
    <p:extLst>
      <p:ext uri="{BB962C8B-B14F-4D97-AF65-F5344CB8AC3E}">
        <p14:creationId xmlns:p14="http://schemas.microsoft.com/office/powerpoint/2010/main" val="36130348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10130216"/>
              </p:ext>
            </p:extLst>
          </p:nvPr>
        </p:nvGraphicFramePr>
        <p:xfrm>
          <a:off x="908050" y="1685925"/>
          <a:ext cx="5551488" cy="44402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56972EE-ED08-BE4A-BE23-44467B004993}" type="slidenum">
              <a:rPr lang="en-US" smtClean="0"/>
              <a:t>7</a:t>
            </a:fld>
            <a:endParaRPr lang="en-US" dirty="0"/>
          </a:p>
        </p:txBody>
      </p:sp>
      <p:sp>
        <p:nvSpPr>
          <p:cNvPr id="4" name="Content Placeholder 3"/>
          <p:cNvSpPr>
            <a:spLocks noGrp="1"/>
          </p:cNvSpPr>
          <p:nvPr>
            <p:ph idx="13"/>
          </p:nvPr>
        </p:nvSpPr>
        <p:spPr/>
        <p:txBody>
          <a:bodyPr/>
          <a:lstStyle/>
          <a:p>
            <a:endParaRPr lang="en-US" dirty="0"/>
          </a:p>
        </p:txBody>
      </p:sp>
      <p:sp>
        <p:nvSpPr>
          <p:cNvPr id="5" name="Title 4"/>
          <p:cNvSpPr>
            <a:spLocks noGrp="1"/>
          </p:cNvSpPr>
          <p:nvPr>
            <p:ph type="title"/>
          </p:nvPr>
        </p:nvSpPr>
        <p:spPr/>
        <p:txBody>
          <a:bodyPr/>
          <a:lstStyle/>
          <a:p>
            <a:r>
              <a:rPr lang="en-US" dirty="0" smtClean="0"/>
              <a:t>BAR GRAPH TITLE</a:t>
            </a:r>
            <a:endParaRPr lang="en-US" dirty="0"/>
          </a:p>
        </p:txBody>
      </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540951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92954282"/>
              </p:ext>
            </p:extLst>
          </p:nvPr>
        </p:nvGraphicFramePr>
        <p:xfrm>
          <a:off x="908050" y="1685925"/>
          <a:ext cx="5551488" cy="44402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56972EE-ED08-BE4A-BE23-44467B004993}" type="slidenum">
              <a:rPr lang="en-US" smtClean="0"/>
              <a:t>8</a:t>
            </a:fld>
            <a:endParaRPr lang="en-US" dirty="0"/>
          </a:p>
        </p:txBody>
      </p:sp>
      <p:sp>
        <p:nvSpPr>
          <p:cNvPr id="4" name="Content Placeholder 3"/>
          <p:cNvSpPr>
            <a:spLocks noGrp="1"/>
          </p:cNvSpPr>
          <p:nvPr>
            <p:ph idx="13"/>
          </p:nvPr>
        </p:nvSpPr>
        <p:spPr/>
        <p:txBody>
          <a:bodyPr/>
          <a:lstStyle/>
          <a:p>
            <a:endParaRPr lang="en-US"/>
          </a:p>
        </p:txBody>
      </p:sp>
      <p:sp>
        <p:nvSpPr>
          <p:cNvPr id="5" name="Title 4"/>
          <p:cNvSpPr>
            <a:spLocks noGrp="1"/>
          </p:cNvSpPr>
          <p:nvPr>
            <p:ph type="title"/>
          </p:nvPr>
        </p:nvSpPr>
        <p:spPr/>
        <p:txBody>
          <a:bodyPr/>
          <a:lstStyle/>
          <a:p>
            <a:r>
              <a:rPr lang="en-US" dirty="0" smtClean="0"/>
              <a:t>PIE CHART TITLE</a:t>
            </a:r>
            <a:endParaRPr lang="en-US" dirty="0"/>
          </a:p>
        </p:txBody>
      </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19535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7291952"/>
              </p:ext>
            </p:extLst>
          </p:nvPr>
        </p:nvGraphicFramePr>
        <p:xfrm>
          <a:off x="908050" y="2740025"/>
          <a:ext cx="7778750" cy="2966720"/>
        </p:xfrm>
        <a:graphic>
          <a:graphicData uri="http://schemas.openxmlformats.org/drawingml/2006/table">
            <a:tbl>
              <a:tblPr firstRow="1" bandRow="1">
                <a:tableStyleId>{2A488322-F2BA-4B5B-9748-0D474271808F}</a:tableStyleId>
              </a:tblPr>
              <a:tblGrid>
                <a:gridCol w="7778750"/>
              </a:tblGrid>
              <a:tr h="370840">
                <a:tc>
                  <a:txBody>
                    <a:bodyPr/>
                    <a:lstStyle/>
                    <a:p>
                      <a:r>
                        <a:rPr lang="en-US" dirty="0" smtClean="0">
                          <a:latin typeface="Helvetica"/>
                          <a:cs typeface="Helvetica"/>
                        </a:rPr>
                        <a:t>Name</a:t>
                      </a:r>
                      <a:endParaRPr lang="en-US" dirty="0">
                        <a:latin typeface="Helvetica"/>
                        <a:cs typeface="Helvetica"/>
                      </a:endParaRPr>
                    </a:p>
                  </a:txBody>
                  <a:tcPr>
                    <a:lnL>
                      <a:noFill/>
                    </a:lnL>
                    <a:lnR>
                      <a:noFill/>
                    </a:lnR>
                    <a:lnT w="25400" cmpd="sng">
                      <a:noFill/>
                    </a:lnT>
                    <a:lnB w="25400" cmpd="sng">
                      <a:noFill/>
                    </a:lnB>
                    <a:solidFill>
                      <a:srgbClr val="73B632"/>
                    </a:solidFill>
                  </a:tcPr>
                </a:tc>
              </a:tr>
              <a:tr h="370840">
                <a:tc>
                  <a:txBody>
                    <a:bodyPr/>
                    <a:lstStyle/>
                    <a:p>
                      <a:r>
                        <a:rPr lang="en-US" sz="1400" dirty="0" smtClean="0">
                          <a:latin typeface="Helvetica"/>
                          <a:cs typeface="Helvetica"/>
                        </a:rPr>
                        <a:t>Row 1</a:t>
                      </a:r>
                      <a:endParaRPr lang="en-US" sz="1400" dirty="0">
                        <a:latin typeface="Helvetica"/>
                        <a:cs typeface="Helvetica"/>
                      </a:endParaRPr>
                    </a:p>
                  </a:txBody>
                  <a:tcPr>
                    <a:lnL>
                      <a:noFill/>
                    </a:lnL>
                    <a:lnR>
                      <a:noFill/>
                    </a:lnR>
                    <a:lnT w="25400" cmpd="sng">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2</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3</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4</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5</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6</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7</a:t>
                      </a:r>
                      <a:endParaRPr lang="en-US" sz="1400" dirty="0">
                        <a:latin typeface="Helvetica"/>
                        <a:cs typeface="Helvetica"/>
                      </a:endParaRPr>
                    </a:p>
                  </a:txBody>
                  <a:tcPr>
                    <a:lnL>
                      <a:noFill/>
                    </a:lnL>
                    <a:lnR>
                      <a:noFill/>
                    </a:lnR>
                    <a:lnT>
                      <a:noFill/>
                    </a:lnT>
                    <a:lnB w="254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656972EE-ED08-BE4A-BE23-44467B004993}" type="slidenum">
              <a:rPr lang="en-US" smtClean="0"/>
              <a:t>9</a:t>
            </a:fld>
            <a:endParaRPr lang="en-US" dirty="0"/>
          </a:p>
        </p:txBody>
      </p:sp>
      <p:sp>
        <p:nvSpPr>
          <p:cNvPr id="5" name="Content Placeholder 4"/>
          <p:cNvSpPr>
            <a:spLocks noGrp="1"/>
          </p:cNvSpPr>
          <p:nvPr>
            <p:ph idx="13"/>
          </p:nvPr>
        </p:nvSpPr>
        <p:spPr/>
        <p:txBody>
          <a:bodyPr/>
          <a:lstStyle/>
          <a:p>
            <a:pPr marL="0" indent="0">
              <a:buNone/>
            </a:pPr>
            <a:r>
              <a:rPr lang="en-US" dirty="0" smtClean="0"/>
              <a:t>Text goes here.</a:t>
            </a:r>
            <a:endParaRPr lang="en-US" dirty="0"/>
          </a:p>
        </p:txBody>
      </p:sp>
    </p:spTree>
    <p:extLst>
      <p:ext uri="{BB962C8B-B14F-4D97-AF65-F5344CB8AC3E}">
        <p14:creationId xmlns:p14="http://schemas.microsoft.com/office/powerpoint/2010/main" val="3459004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3051</TotalTime>
  <Words>571</Words>
  <Application>Microsoft Macintosh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FUTURE OF BREATH TESTING TECHNOLOGY</vt:lpstr>
      <vt:lpstr>ABOUT ACS</vt:lpstr>
      <vt:lpstr>INDUSTRY STANDARDS</vt:lpstr>
      <vt:lpstr>ALCOHOL INTERLOCK HISTORY</vt:lpstr>
      <vt:lpstr>OUR MARKETS</vt:lpstr>
      <vt:lpstr>PowerPoint Presentation</vt:lpstr>
      <vt:lpstr>BAR GRAPH TITLE</vt:lpstr>
      <vt:lpstr>PIE CHART TITLE</vt:lpstr>
      <vt:lpstr>TITLE</vt:lpstr>
      <vt:lpstr>MULTIPLE IMAGES LAYOUT</vt:lpstr>
      <vt:lpstr>CONTACT US</vt:lpstr>
      <vt:lpstr>SAFETY.  IN THE PALM OF  YOUR HAND.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dc:creator>
  <cp:lastModifiedBy>Matt Danko</cp:lastModifiedBy>
  <cp:revision>43</cp:revision>
  <cp:lastPrinted>2012-05-17T17:18:26Z</cp:lastPrinted>
  <dcterms:created xsi:type="dcterms:W3CDTF">2012-05-15T14:31:37Z</dcterms:created>
  <dcterms:modified xsi:type="dcterms:W3CDTF">2013-01-22T19:40:15Z</dcterms:modified>
</cp:coreProperties>
</file>