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60" r:id="rId3"/>
    <p:sldId id="266" r:id="rId4"/>
    <p:sldId id="258" r:id="rId5"/>
    <p:sldId id="267" r:id="rId6"/>
    <p:sldId id="269" r:id="rId7"/>
    <p:sldId id="261" r:id="rId8"/>
    <p:sldId id="263" r:id="rId9"/>
    <p:sldId id="264" r:id="rId10"/>
    <p:sldId id="265" r:id="rId11"/>
    <p:sldId id="268" r:id="rId12"/>
    <p:sldId id="25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6666"/>
    <a:srgbClr val="F47920"/>
    <a:srgbClr val="FF8000"/>
    <a:srgbClr val="DC5A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6" d="100"/>
          <a:sy n="156" d="100"/>
        </p:scale>
        <p:origin x="-520"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barChart>
        <c:barDir val="col"/>
        <c:grouping val="clustered"/>
        <c:varyColors val="0"/>
        <c:ser>
          <c:idx val="0"/>
          <c:order val="0"/>
          <c:tx>
            <c:strRef>
              <c:f>Sheet1!$B$1</c:f>
              <c:strCache>
                <c:ptCount val="1"/>
                <c:pt idx="0">
                  <c:v>Series 1</c:v>
                </c:pt>
              </c:strCache>
            </c:strRef>
          </c:tx>
          <c:spPr>
            <a:effectLst>
              <a:outerShdw blurRad="50800" dist="38100" algn="l" rotWithShape="0">
                <a:prstClr val="black">
                  <a:alpha val="40000"/>
                </a:prstClr>
              </a:outerShdw>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effectLst>
              <a:outerShdw blurRad="50800" dist="38100" algn="l" rotWithShape="0">
                <a:prstClr val="black">
                  <a:alpha val="40000"/>
                </a:prstClr>
              </a:outerShdw>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effectLst>
              <a:outerShdw blurRad="50800" dist="38100" algn="l" rotWithShape="0">
                <a:prstClr val="black">
                  <a:alpha val="40000"/>
                </a:prstClr>
              </a:outerShdw>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2095420648"/>
        <c:axId val="2095307576"/>
      </c:barChart>
      <c:catAx>
        <c:axId val="2095420648"/>
        <c:scaling>
          <c:orientation val="minMax"/>
        </c:scaling>
        <c:delete val="0"/>
        <c:axPos val="b"/>
        <c:majorTickMark val="out"/>
        <c:minorTickMark val="none"/>
        <c:tickLblPos val="nextTo"/>
        <c:txPr>
          <a:bodyPr/>
          <a:lstStyle/>
          <a:p>
            <a:pPr>
              <a:defRPr>
                <a:latin typeface="Helvetica"/>
                <a:cs typeface="Helvetica"/>
              </a:defRPr>
            </a:pPr>
            <a:endParaRPr lang="en-US"/>
          </a:p>
        </c:txPr>
        <c:crossAx val="2095307576"/>
        <c:crosses val="autoZero"/>
        <c:auto val="1"/>
        <c:lblAlgn val="ctr"/>
        <c:lblOffset val="100"/>
        <c:noMultiLvlLbl val="0"/>
      </c:catAx>
      <c:valAx>
        <c:axId val="2095307576"/>
        <c:scaling>
          <c:orientation val="minMax"/>
        </c:scaling>
        <c:delete val="0"/>
        <c:axPos val="l"/>
        <c:majorGridlines/>
        <c:numFmt formatCode="General" sourceLinked="1"/>
        <c:majorTickMark val="out"/>
        <c:minorTickMark val="none"/>
        <c:tickLblPos val="nextTo"/>
        <c:txPr>
          <a:bodyPr/>
          <a:lstStyle/>
          <a:p>
            <a:pPr>
              <a:defRPr>
                <a:latin typeface="Helvetica"/>
                <a:cs typeface="Helvetica"/>
              </a:defRPr>
            </a:pPr>
            <a:endParaRPr lang="en-US"/>
          </a:p>
        </c:txPr>
        <c:crossAx val="2095420648"/>
        <c:crosses val="autoZero"/>
        <c:crossBetween val="between"/>
      </c:valAx>
    </c:plotArea>
    <c:legend>
      <c:legendPos val="r"/>
      <c:layout/>
      <c:overlay val="0"/>
      <c:txPr>
        <a:bodyPr/>
        <a:lstStyle/>
        <a:p>
          <a:pPr>
            <a:defRPr>
              <a:latin typeface="Helvetica"/>
              <a:cs typeface="Helvetica"/>
            </a:defRPr>
          </a:pPr>
          <a:endParaRPr lang="en-US"/>
        </a:p>
      </c:txPr>
    </c:legend>
    <c:plotVisOnly val="1"/>
    <c:dispBlanksAs val="gap"/>
    <c:showDLblsOverMax val="0"/>
  </c:chart>
  <c:spPr>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layout/>
      <c:overlay val="0"/>
      <c:txPr>
        <a:bodyPr/>
        <a:lstStyle/>
        <a:p>
          <a:pPr>
            <a:defRPr>
              <a:latin typeface="Helvetica"/>
              <a:cs typeface="Helvetica"/>
            </a:defRPr>
          </a:pPr>
          <a:endParaRPr lang="en-U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a:latin typeface="Helvetica"/>
              <a:cs typeface="Helvetica"/>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C6F6B7-087A-EE48-94AF-86267E257901}" type="datetimeFigureOut">
              <a:rPr lang="en-US" smtClean="0"/>
              <a:t>13-01-22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B55E3-9766-6041-BB69-2267E4C58A48}" type="slidenum">
              <a:rPr lang="en-US" smtClean="0"/>
              <a:t>‹#›</a:t>
            </a:fld>
            <a:endParaRPr lang="en-US"/>
          </a:p>
        </p:txBody>
      </p:sp>
    </p:spTree>
    <p:extLst>
      <p:ext uri="{BB962C8B-B14F-4D97-AF65-F5344CB8AC3E}">
        <p14:creationId xmlns:p14="http://schemas.microsoft.com/office/powerpoint/2010/main" val="3153045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3D3CD-1185-FB43-B2D3-D1123A4F1C57}" type="datetimeFigureOut">
              <a:rPr lang="en-US" smtClean="0"/>
              <a:t>13-01-22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00C1F-7B46-D444-8822-F2FFB78192C7}" type="slidenum">
              <a:rPr lang="en-US" smtClean="0"/>
              <a:t>‹#›</a:t>
            </a:fld>
            <a:endParaRPr lang="en-US"/>
          </a:p>
        </p:txBody>
      </p:sp>
    </p:spTree>
    <p:extLst>
      <p:ext uri="{BB962C8B-B14F-4D97-AF65-F5344CB8AC3E}">
        <p14:creationId xmlns:p14="http://schemas.microsoft.com/office/powerpoint/2010/main" val="1923048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p:cNvSpPr/>
          <p:nvPr userDrawn="1"/>
        </p:nvSpPr>
        <p:spPr>
          <a:xfrm>
            <a:off x="6843713" y="6267450"/>
            <a:ext cx="2300287" cy="59055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2130425"/>
            <a:ext cx="7772400" cy="1470025"/>
          </a:xfrm>
        </p:spPr>
        <p:txBody>
          <a:bodyPr/>
          <a:lstStyle>
            <a:lvl1pPr algn="l">
              <a:defRPr b="1"/>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7" name="TextBox 4"/>
          <p:cNvSpPr txBox="1">
            <a:spLocks noChangeArrowheads="1"/>
          </p:cNvSpPr>
          <p:nvPr userDrawn="1"/>
        </p:nvSpPr>
        <p:spPr bwMode="auto">
          <a:xfrm>
            <a:off x="2744528"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pic>
        <p:nvPicPr>
          <p:cNvPr id="8" name="Picture 5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4241" y="6392863"/>
            <a:ext cx="831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4"/>
          <p:cNvSpPr txBox="1">
            <a:spLocks noChangeArrowheads="1"/>
          </p:cNvSpPr>
          <p:nvPr userDrawn="1"/>
        </p:nvSpPr>
        <p:spPr bwMode="auto">
          <a:xfrm>
            <a:off x="6438409" y="6380900"/>
            <a:ext cx="2705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1600" spc="0" dirty="0" err="1" smtClean="0">
                <a:solidFill>
                  <a:schemeClr val="bg1"/>
                </a:solidFill>
                <a:latin typeface="Helvetica" charset="0"/>
                <a:cs typeface="Helvetica" charset="0"/>
              </a:rPr>
              <a:t>acs-corp.com</a:t>
            </a:r>
            <a:endParaRPr lang="en-US" sz="1600" spc="0" dirty="0">
              <a:solidFill>
                <a:schemeClr val="bg1"/>
              </a:solidFill>
              <a:latin typeface="Helvetica" charset="0"/>
              <a:cs typeface="Helvetica" charset="0"/>
            </a:endParaRPr>
          </a:p>
        </p:txBody>
      </p:sp>
    </p:spTree>
    <p:extLst>
      <p:ext uri="{BB962C8B-B14F-4D97-AF65-F5344CB8AC3E}">
        <p14:creationId xmlns:p14="http://schemas.microsoft.com/office/powerpoint/2010/main" val="110571560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66125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3786494217"/>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87990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280698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A4DEAE-1E9E-6347-8D99-010EB893F6B8}" type="slidenum">
              <a:rPr lang="en-US" smtClean="0"/>
              <a:t>‹#›</a:t>
            </a:fld>
            <a:endParaRPr lang="en-US" dirty="0"/>
          </a:p>
        </p:txBody>
      </p:sp>
    </p:spTree>
    <p:extLst>
      <p:ext uri="{BB962C8B-B14F-4D97-AF65-F5344CB8AC3E}">
        <p14:creationId xmlns:p14="http://schemas.microsoft.com/office/powerpoint/2010/main" val="331392842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383467151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Lo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6460070" y="6267450"/>
            <a:ext cx="2683931" cy="59055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hasCustomPrompt="1"/>
          </p:nvPr>
        </p:nvSpPr>
        <p:spPr>
          <a:xfrm>
            <a:off x="908050" y="487362"/>
            <a:ext cx="5552020" cy="731837"/>
          </a:xfrm>
        </p:spPr>
        <p:txBody>
          <a:bodyPr anchor="t" anchorCtr="0">
            <a:noAutofit/>
          </a:bodyPr>
          <a:lstStyle>
            <a:lvl1pPr algn="l">
              <a:lnSpc>
                <a:spcPct val="80000"/>
              </a:lnSpc>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1" y="1685925"/>
            <a:ext cx="5552018" cy="4440238"/>
          </a:xfrm>
        </p:spPr>
        <p:txBody>
          <a:bodyPr rIns="540000">
            <a:normAutofit/>
          </a:bodyPr>
          <a:lstStyle>
            <a:lvl1pPr>
              <a:buClr>
                <a:srgbClr val="F47920"/>
              </a:buClr>
              <a:defRPr sz="1200">
                <a:solidFill>
                  <a:schemeClr val="tx1"/>
                </a:solidFill>
              </a:defRPr>
            </a:lvl1pPr>
            <a:lvl2pPr>
              <a:buClr>
                <a:srgbClr val="F47920"/>
              </a:buClr>
              <a:defRPr sz="1200">
                <a:solidFill>
                  <a:schemeClr val="tx1"/>
                </a:solidFill>
              </a:defRPr>
            </a:lvl2pPr>
            <a:lvl3pPr>
              <a:buClr>
                <a:srgbClr val="F47920"/>
              </a:buClr>
              <a:defRPr sz="1200">
                <a:solidFill>
                  <a:schemeClr val="tx1"/>
                </a:solidFill>
              </a:defRPr>
            </a:lvl3pPr>
            <a:lvl4pPr>
              <a:buClr>
                <a:srgbClr val="F47920"/>
              </a:buClr>
              <a:defRPr sz="1200">
                <a:solidFill>
                  <a:schemeClr val="tx1"/>
                </a:solidFill>
              </a:defRPr>
            </a:lvl4pPr>
            <a:lvl5pPr>
              <a:buClr>
                <a:srgbClr val="F47920"/>
              </a:buClr>
              <a:defRPr sz="12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sp>
        <p:nvSpPr>
          <p:cNvPr id="15" name="Rectangle 14"/>
          <p:cNvSpPr/>
          <p:nvPr userDrawn="1"/>
        </p:nvSpPr>
        <p:spPr>
          <a:xfrm>
            <a:off x="0" y="487363"/>
            <a:ext cx="631825" cy="37147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TextBox 4"/>
          <p:cNvSpPr txBox="1">
            <a:spLocks noChangeArrowheads="1"/>
          </p:cNvSpPr>
          <p:nvPr userDrawn="1"/>
        </p:nvSpPr>
        <p:spPr bwMode="auto">
          <a:xfrm>
            <a:off x="2743370"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pic>
        <p:nvPicPr>
          <p:cNvPr id="26" name="Picture 5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13083" y="6392863"/>
            <a:ext cx="831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userDrawn="1"/>
        </p:nvGrpSpPr>
        <p:grpSpPr>
          <a:xfrm>
            <a:off x="7404832" y="6459744"/>
            <a:ext cx="785637" cy="230400"/>
            <a:chOff x="7353550" y="6451388"/>
            <a:chExt cx="785637" cy="230400"/>
          </a:xfrm>
        </p:grpSpPr>
        <p:pic>
          <p:nvPicPr>
            <p:cNvPr id="27" name="Picture 26" descr="arrow_lef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28" name="Picture 27" descr="arrow_righ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2" name="Text Placeholder 9"/>
          <p:cNvSpPr>
            <a:spLocks noGrp="1"/>
          </p:cNvSpPr>
          <p:nvPr>
            <p:ph type="body" sz="quarter" idx="14" hasCustomPrompt="1"/>
          </p:nvPr>
        </p:nvSpPr>
        <p:spPr>
          <a:xfrm>
            <a:off x="6460070" y="488151"/>
            <a:ext cx="2683930" cy="731048"/>
          </a:xfrm>
        </p:spPr>
        <p:txBody>
          <a:bodyPr lIns="180000">
            <a:noAutofit/>
          </a:bodyPr>
          <a:lstStyle>
            <a:lvl1pPr marL="0" indent="0">
              <a:lnSpc>
                <a:spcPct val="80000"/>
              </a:lnSpc>
              <a:buNone/>
              <a:defRPr sz="2800" b="1"/>
            </a:lvl1pPr>
          </a:lstStyle>
          <a:p>
            <a:pPr lvl="0"/>
            <a:r>
              <a:rPr lang="en-CA" dirty="0" smtClean="0"/>
              <a:t>Title</a:t>
            </a:r>
            <a:endParaRPr lang="en-US" dirty="0"/>
          </a:p>
        </p:txBody>
      </p:sp>
      <p:sp>
        <p:nvSpPr>
          <p:cNvPr id="13" name="Content Placeholder 2"/>
          <p:cNvSpPr>
            <a:spLocks noGrp="1"/>
          </p:cNvSpPr>
          <p:nvPr>
            <p:ph idx="13"/>
          </p:nvPr>
        </p:nvSpPr>
        <p:spPr>
          <a:xfrm>
            <a:off x="6460069" y="1219199"/>
            <a:ext cx="2683931" cy="4906963"/>
          </a:xfrm>
        </p:spPr>
        <p:txBody>
          <a:bodyPr lIns="180000">
            <a:normAutofit/>
          </a:bodyPr>
          <a:lstStyle>
            <a:lvl1pPr>
              <a:buClr>
                <a:srgbClr val="F47920"/>
              </a:buClr>
              <a:defRPr sz="1200">
                <a:solidFill>
                  <a:schemeClr val="tx1"/>
                </a:solidFill>
              </a:defRPr>
            </a:lvl1pPr>
            <a:lvl2pPr>
              <a:buClr>
                <a:srgbClr val="F47920"/>
              </a:buClr>
              <a:defRPr sz="1200">
                <a:solidFill>
                  <a:schemeClr val="tx1"/>
                </a:solidFill>
              </a:defRPr>
            </a:lvl2pPr>
            <a:lvl3pPr>
              <a:buClr>
                <a:srgbClr val="F47920"/>
              </a:buClr>
              <a:defRPr sz="1200">
                <a:solidFill>
                  <a:schemeClr val="tx1"/>
                </a:solidFill>
              </a:defRPr>
            </a:lvl3pPr>
            <a:lvl4pPr>
              <a:buClr>
                <a:srgbClr val="F47920"/>
              </a:buClr>
              <a:defRPr sz="1200">
                <a:solidFill>
                  <a:schemeClr val="tx1"/>
                </a:solidFill>
              </a:defRPr>
            </a:lvl4pPr>
            <a:lvl5pPr>
              <a:buClr>
                <a:srgbClr val="F47920"/>
              </a:buClr>
              <a:defRPr sz="12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18595349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Shor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6460070" y="6267450"/>
            <a:ext cx="2683931" cy="59055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908051" y="1685925"/>
            <a:ext cx="5552018" cy="4440238"/>
          </a:xfrm>
        </p:spPr>
        <p:txBody>
          <a:bodyPr rIns="540000">
            <a:normAutofit/>
          </a:bodyPr>
          <a:lstStyle>
            <a:lvl1pPr>
              <a:buClr>
                <a:srgbClr val="F47920"/>
              </a:buClr>
              <a:defRPr sz="1200">
                <a:solidFill>
                  <a:schemeClr val="tx1"/>
                </a:solidFill>
              </a:defRPr>
            </a:lvl1pPr>
            <a:lvl2pPr>
              <a:buClr>
                <a:srgbClr val="F47920"/>
              </a:buClr>
              <a:defRPr sz="1200">
                <a:solidFill>
                  <a:schemeClr val="tx1"/>
                </a:solidFill>
              </a:defRPr>
            </a:lvl2pPr>
            <a:lvl3pPr>
              <a:buClr>
                <a:srgbClr val="F47920"/>
              </a:buClr>
              <a:defRPr sz="1200">
                <a:solidFill>
                  <a:schemeClr val="tx1"/>
                </a:solidFill>
              </a:defRPr>
            </a:lvl3pPr>
            <a:lvl4pPr>
              <a:buClr>
                <a:srgbClr val="F47920"/>
              </a:buClr>
              <a:defRPr sz="1200">
                <a:solidFill>
                  <a:schemeClr val="tx1"/>
                </a:solidFill>
              </a:defRPr>
            </a:lvl4pPr>
            <a:lvl5pPr>
              <a:buClr>
                <a:srgbClr val="F47920"/>
              </a:buClr>
              <a:defRPr sz="12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sp>
        <p:nvSpPr>
          <p:cNvPr id="15" name="Rectangle 14"/>
          <p:cNvSpPr/>
          <p:nvPr userDrawn="1"/>
        </p:nvSpPr>
        <p:spPr>
          <a:xfrm>
            <a:off x="0" y="487363"/>
            <a:ext cx="631825" cy="37147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TextBox 4"/>
          <p:cNvSpPr txBox="1">
            <a:spLocks noChangeArrowheads="1"/>
          </p:cNvSpPr>
          <p:nvPr userDrawn="1"/>
        </p:nvSpPr>
        <p:spPr bwMode="auto">
          <a:xfrm>
            <a:off x="2743370"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pic>
        <p:nvPicPr>
          <p:cNvPr id="26" name="Picture 5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13083" y="6392863"/>
            <a:ext cx="831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userDrawn="1"/>
        </p:nvGrpSpPr>
        <p:grpSpPr>
          <a:xfrm>
            <a:off x="7404832" y="6459744"/>
            <a:ext cx="785637" cy="230400"/>
            <a:chOff x="7353550" y="6451388"/>
            <a:chExt cx="785637" cy="230400"/>
          </a:xfrm>
        </p:grpSpPr>
        <p:pic>
          <p:nvPicPr>
            <p:cNvPr id="27" name="Picture 26" descr="arrow_lef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28" name="Picture 27" descr="arrow_righ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2" name="Content Placeholder 2"/>
          <p:cNvSpPr>
            <a:spLocks noGrp="1"/>
          </p:cNvSpPr>
          <p:nvPr>
            <p:ph idx="13"/>
          </p:nvPr>
        </p:nvSpPr>
        <p:spPr>
          <a:xfrm>
            <a:off x="6460069" y="2417761"/>
            <a:ext cx="2683931" cy="3708401"/>
          </a:xfrm>
        </p:spPr>
        <p:txBody>
          <a:bodyPr lIns="180000">
            <a:normAutofit/>
          </a:bodyPr>
          <a:lstStyle>
            <a:lvl1pPr>
              <a:buClr>
                <a:srgbClr val="F47920"/>
              </a:buClr>
              <a:defRPr sz="1200">
                <a:solidFill>
                  <a:schemeClr val="tx1"/>
                </a:solidFill>
              </a:defRPr>
            </a:lvl1pPr>
            <a:lvl2pPr>
              <a:buClr>
                <a:srgbClr val="F47920"/>
              </a:buClr>
              <a:defRPr sz="1200">
                <a:solidFill>
                  <a:schemeClr val="tx1"/>
                </a:solidFill>
              </a:defRPr>
            </a:lvl2pPr>
            <a:lvl3pPr>
              <a:buClr>
                <a:srgbClr val="F47920"/>
              </a:buClr>
              <a:defRPr sz="1200">
                <a:solidFill>
                  <a:schemeClr val="tx1"/>
                </a:solidFill>
              </a:defRPr>
            </a:lvl3pPr>
            <a:lvl4pPr>
              <a:buClr>
                <a:srgbClr val="F47920"/>
              </a:buClr>
              <a:defRPr sz="1200">
                <a:solidFill>
                  <a:schemeClr val="tx1"/>
                </a:solidFill>
              </a:defRPr>
            </a:lvl4pPr>
            <a:lvl5pPr>
              <a:buClr>
                <a:srgbClr val="F47920"/>
              </a:buClr>
              <a:defRPr sz="12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4" name="Title 1"/>
          <p:cNvSpPr>
            <a:spLocks noGrp="1"/>
          </p:cNvSpPr>
          <p:nvPr>
            <p:ph type="title" hasCustomPrompt="1"/>
          </p:nvPr>
        </p:nvSpPr>
        <p:spPr>
          <a:xfrm>
            <a:off x="908050" y="487362"/>
            <a:ext cx="5552020" cy="731837"/>
          </a:xfrm>
        </p:spPr>
        <p:txBody>
          <a:bodyPr anchor="t" anchorCtr="0">
            <a:noAutofit/>
          </a:bodyPr>
          <a:lstStyle>
            <a:lvl1pPr algn="l">
              <a:lnSpc>
                <a:spcPct val="80000"/>
              </a:lnSpc>
              <a:defRPr sz="2800" b="1"/>
            </a:lvl1pPr>
          </a:lstStyle>
          <a:p>
            <a:r>
              <a:rPr lang="en-CA" dirty="0" smtClean="0"/>
              <a:t>CLICK TO EDIT MASTER TITLE STYLE</a:t>
            </a:r>
            <a:endParaRPr lang="en-US" dirty="0"/>
          </a:p>
        </p:txBody>
      </p:sp>
      <p:sp>
        <p:nvSpPr>
          <p:cNvPr id="10" name="Text Placeholder 9"/>
          <p:cNvSpPr>
            <a:spLocks noGrp="1"/>
          </p:cNvSpPr>
          <p:nvPr>
            <p:ph type="body" sz="quarter" idx="14" hasCustomPrompt="1"/>
          </p:nvPr>
        </p:nvSpPr>
        <p:spPr>
          <a:xfrm>
            <a:off x="6460070" y="1685925"/>
            <a:ext cx="2683930" cy="731837"/>
          </a:xfrm>
        </p:spPr>
        <p:txBody>
          <a:bodyPr lIns="180000">
            <a:noAutofit/>
          </a:bodyPr>
          <a:lstStyle>
            <a:lvl1pPr marL="0" indent="0">
              <a:lnSpc>
                <a:spcPct val="80000"/>
              </a:lnSpc>
              <a:buNone/>
              <a:defRPr sz="2800" b="1"/>
            </a:lvl1pPr>
          </a:lstStyle>
          <a:p>
            <a:pPr lvl="0"/>
            <a:r>
              <a:rPr lang="en-CA" dirty="0" smtClean="0"/>
              <a:t>Title</a:t>
            </a:r>
            <a:endParaRPr lang="en-US" dirty="0"/>
          </a:p>
        </p:txBody>
      </p:sp>
    </p:spTree>
    <p:extLst>
      <p:ext uri="{BB962C8B-B14F-4D97-AF65-F5344CB8AC3E}">
        <p14:creationId xmlns:p14="http://schemas.microsoft.com/office/powerpoint/2010/main" val="29848633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du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6460070" y="6267450"/>
            <a:ext cx="2683931" cy="59055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sp>
        <p:nvSpPr>
          <p:cNvPr id="25" name="TextBox 4"/>
          <p:cNvSpPr txBox="1">
            <a:spLocks noChangeArrowheads="1"/>
          </p:cNvSpPr>
          <p:nvPr userDrawn="1"/>
        </p:nvSpPr>
        <p:spPr bwMode="auto">
          <a:xfrm>
            <a:off x="2743370"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pic>
        <p:nvPicPr>
          <p:cNvPr id="26" name="Picture 5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13083" y="6392863"/>
            <a:ext cx="831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userDrawn="1"/>
        </p:nvGrpSpPr>
        <p:grpSpPr>
          <a:xfrm>
            <a:off x="7404832" y="6459744"/>
            <a:ext cx="785637" cy="230400"/>
            <a:chOff x="7353550" y="6451388"/>
            <a:chExt cx="785637" cy="230400"/>
          </a:xfrm>
        </p:grpSpPr>
        <p:pic>
          <p:nvPicPr>
            <p:cNvPr id="27" name="Picture 26" descr="arrow_lef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28" name="Picture 27" descr="arrow_righ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2" name="Text Placeholder 9"/>
          <p:cNvSpPr>
            <a:spLocks noGrp="1"/>
          </p:cNvSpPr>
          <p:nvPr>
            <p:ph type="body" sz="quarter" idx="14" hasCustomPrompt="1"/>
          </p:nvPr>
        </p:nvSpPr>
        <p:spPr>
          <a:xfrm>
            <a:off x="6460070" y="488151"/>
            <a:ext cx="2683930" cy="731048"/>
          </a:xfrm>
        </p:spPr>
        <p:txBody>
          <a:bodyPr lIns="180000" anchor="ctr" anchorCtr="0">
            <a:noAutofit/>
          </a:bodyPr>
          <a:lstStyle>
            <a:lvl1pPr marL="0" indent="0">
              <a:lnSpc>
                <a:spcPct val="80000"/>
              </a:lnSpc>
              <a:buNone/>
              <a:defRPr sz="2000" b="1"/>
            </a:lvl1pPr>
          </a:lstStyle>
          <a:p>
            <a:pPr lvl="0"/>
            <a:r>
              <a:rPr lang="en-CA" dirty="0" smtClean="0"/>
              <a:t>Title</a:t>
            </a:r>
            <a:endParaRPr lang="en-US" dirty="0"/>
          </a:p>
        </p:txBody>
      </p:sp>
      <p:sp>
        <p:nvSpPr>
          <p:cNvPr id="13" name="Content Placeholder 2"/>
          <p:cNvSpPr>
            <a:spLocks noGrp="1"/>
          </p:cNvSpPr>
          <p:nvPr>
            <p:ph idx="13"/>
          </p:nvPr>
        </p:nvSpPr>
        <p:spPr>
          <a:xfrm>
            <a:off x="6460069" y="1219199"/>
            <a:ext cx="2683931" cy="4906963"/>
          </a:xfrm>
        </p:spPr>
        <p:txBody>
          <a:bodyPr lIns="180000">
            <a:normAutofit/>
          </a:bodyPr>
          <a:lstStyle>
            <a:lvl1pPr>
              <a:buClr>
                <a:srgbClr val="F47920"/>
              </a:buClr>
              <a:defRPr sz="1100">
                <a:solidFill>
                  <a:schemeClr val="tx1"/>
                </a:solidFill>
              </a:defRPr>
            </a:lvl1pPr>
            <a:lvl2pPr>
              <a:buClr>
                <a:srgbClr val="F47920"/>
              </a:buClr>
              <a:defRPr sz="1100">
                <a:solidFill>
                  <a:schemeClr val="tx1"/>
                </a:solidFill>
              </a:defRPr>
            </a:lvl2pPr>
            <a:lvl3pPr>
              <a:buClr>
                <a:srgbClr val="F47920"/>
              </a:buClr>
              <a:defRPr sz="1100">
                <a:solidFill>
                  <a:schemeClr val="tx1"/>
                </a:solidFill>
              </a:defRPr>
            </a:lvl3pPr>
            <a:lvl4pPr>
              <a:buClr>
                <a:srgbClr val="F47920"/>
              </a:buClr>
              <a:defRPr sz="1100">
                <a:solidFill>
                  <a:schemeClr val="tx1"/>
                </a:solidFill>
              </a:defRPr>
            </a:lvl4pPr>
            <a:lvl5pPr>
              <a:buClr>
                <a:srgbClr val="F47920"/>
              </a:buClr>
              <a:defRPr sz="1100">
                <a:solidFill>
                  <a:schemeClr val="tx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6" name="Picture Placeholder 4"/>
          <p:cNvSpPr>
            <a:spLocks noGrp="1"/>
          </p:cNvSpPr>
          <p:nvPr>
            <p:ph type="pic" sz="quarter" idx="15"/>
          </p:nvPr>
        </p:nvSpPr>
        <p:spPr>
          <a:xfrm>
            <a:off x="0" y="0"/>
            <a:ext cx="6459538" cy="6267450"/>
          </a:xfrm>
        </p:spPr>
        <p:txBody>
          <a:bodyPr/>
          <a:lstStyle/>
          <a:p>
            <a:endParaRPr lang="en-US"/>
          </a:p>
        </p:txBody>
      </p:sp>
    </p:spTree>
    <p:extLst>
      <p:ext uri="{BB962C8B-B14F-4D97-AF65-F5344CB8AC3E}">
        <p14:creationId xmlns:p14="http://schemas.microsoft.com/office/powerpoint/2010/main" val="102080390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Full Sc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8050" y="410721"/>
            <a:ext cx="7778750" cy="731837"/>
          </a:xfrm>
        </p:spPr>
        <p:txBody>
          <a:bodyPr anchor="t" anchorCtr="0">
            <a:normAutofit/>
          </a:bodyPr>
          <a:lstStyle>
            <a:lvl1pPr algn="l">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0" y="1600200"/>
            <a:ext cx="7778750" cy="4525963"/>
          </a:xfrm>
        </p:spPr>
        <p:txBody>
          <a:bodyPr>
            <a:normAutofit/>
          </a:bodyPr>
          <a:lstStyle>
            <a:lvl1pPr>
              <a:buClr>
                <a:srgbClr val="F47920"/>
              </a:buClr>
              <a:defRPr sz="1400"/>
            </a:lvl1pPr>
            <a:lvl2pPr>
              <a:buClr>
                <a:srgbClr val="F47920"/>
              </a:buClr>
              <a:defRPr sz="1400"/>
            </a:lvl2pPr>
            <a:lvl3pPr>
              <a:buClr>
                <a:srgbClr val="F47920"/>
              </a:buClr>
              <a:defRPr sz="1400"/>
            </a:lvl3pPr>
            <a:lvl4pPr>
              <a:buClr>
                <a:srgbClr val="F47920"/>
              </a:buClr>
              <a:defRPr sz="1400"/>
            </a:lvl4pPr>
            <a:lvl5pPr>
              <a:buClr>
                <a:srgbClr val="F47920"/>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Rectangle 6"/>
          <p:cNvSpPr/>
          <p:nvPr userDrawn="1"/>
        </p:nvSpPr>
        <p:spPr>
          <a:xfrm>
            <a:off x="0" y="487363"/>
            <a:ext cx="631825" cy="37147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6460070" y="6267450"/>
            <a:ext cx="2683931" cy="59055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grpSp>
        <p:nvGrpSpPr>
          <p:cNvPr id="11" name="Group 10"/>
          <p:cNvGrpSpPr/>
          <p:nvPr userDrawn="1"/>
        </p:nvGrpSpPr>
        <p:grpSpPr>
          <a:xfrm>
            <a:off x="7404832" y="6459744"/>
            <a:ext cx="785637" cy="230400"/>
            <a:chOff x="7353550" y="6451388"/>
            <a:chExt cx="785637" cy="230400"/>
          </a:xfrm>
        </p:grpSpPr>
        <p:pic>
          <p:nvPicPr>
            <p:cNvPr id="12" name="Picture 11"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13" name="Picture 12"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4" name="TextBox 4"/>
          <p:cNvSpPr txBox="1">
            <a:spLocks noChangeArrowheads="1"/>
          </p:cNvSpPr>
          <p:nvPr userDrawn="1"/>
        </p:nvSpPr>
        <p:spPr bwMode="auto">
          <a:xfrm>
            <a:off x="2746277"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pic>
        <p:nvPicPr>
          <p:cNvPr id="15" name="Picture 5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15990" y="6392863"/>
            <a:ext cx="831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97264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creen 2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8050" y="410721"/>
            <a:ext cx="7778750" cy="731837"/>
          </a:xfrm>
        </p:spPr>
        <p:txBody>
          <a:bodyPr anchor="t" anchorCtr="0">
            <a:normAutofit/>
          </a:bodyPr>
          <a:lstStyle>
            <a:lvl1pPr algn="l">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0" y="2740693"/>
            <a:ext cx="7778750" cy="3385470"/>
          </a:xfrm>
        </p:spPr>
        <p:txBody>
          <a:bodyPr>
            <a:normAutofit/>
          </a:bodyPr>
          <a:lstStyle>
            <a:lvl1pPr>
              <a:buClr>
                <a:srgbClr val="F47920"/>
              </a:buClr>
              <a:defRPr sz="1400"/>
            </a:lvl1pPr>
            <a:lvl2pPr>
              <a:buClr>
                <a:srgbClr val="F47920"/>
              </a:buClr>
              <a:defRPr sz="1400"/>
            </a:lvl2pPr>
            <a:lvl3pPr>
              <a:buClr>
                <a:srgbClr val="F47920"/>
              </a:buClr>
              <a:defRPr sz="1400"/>
            </a:lvl3pPr>
            <a:lvl4pPr>
              <a:buClr>
                <a:srgbClr val="F47920"/>
              </a:buClr>
              <a:defRPr sz="1400"/>
            </a:lvl4pPr>
            <a:lvl5pPr>
              <a:buClr>
                <a:srgbClr val="F47920"/>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Rectangle 6"/>
          <p:cNvSpPr/>
          <p:nvPr userDrawn="1"/>
        </p:nvSpPr>
        <p:spPr>
          <a:xfrm>
            <a:off x="0" y="487363"/>
            <a:ext cx="631825" cy="37147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6460070" y="6267450"/>
            <a:ext cx="2683931" cy="59055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grpSp>
        <p:nvGrpSpPr>
          <p:cNvPr id="11" name="Group 10"/>
          <p:cNvGrpSpPr/>
          <p:nvPr userDrawn="1"/>
        </p:nvGrpSpPr>
        <p:grpSpPr>
          <a:xfrm>
            <a:off x="7404832" y="6459744"/>
            <a:ext cx="785637" cy="230400"/>
            <a:chOff x="7353550" y="6451388"/>
            <a:chExt cx="785637" cy="230400"/>
          </a:xfrm>
        </p:grpSpPr>
        <p:pic>
          <p:nvPicPr>
            <p:cNvPr id="12" name="Picture 11"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13" name="Picture 12"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4" name="TextBox 4"/>
          <p:cNvSpPr txBox="1">
            <a:spLocks noChangeArrowheads="1"/>
          </p:cNvSpPr>
          <p:nvPr userDrawn="1"/>
        </p:nvSpPr>
        <p:spPr bwMode="auto">
          <a:xfrm>
            <a:off x="2746277"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pic>
        <p:nvPicPr>
          <p:cNvPr id="15" name="Picture 5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15990" y="6392863"/>
            <a:ext cx="831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a:spLocks noGrp="1"/>
          </p:cNvSpPr>
          <p:nvPr>
            <p:ph idx="13"/>
          </p:nvPr>
        </p:nvSpPr>
        <p:spPr>
          <a:xfrm>
            <a:off x="908050" y="1219199"/>
            <a:ext cx="7778750" cy="1521494"/>
          </a:xfrm>
        </p:spPr>
        <p:txBody>
          <a:bodyPr>
            <a:normAutofit/>
          </a:bodyPr>
          <a:lstStyle>
            <a:lvl1pPr>
              <a:buClr>
                <a:srgbClr val="F47920"/>
              </a:buClr>
              <a:defRPr sz="1400"/>
            </a:lvl1pPr>
            <a:lvl2pPr>
              <a:buClr>
                <a:srgbClr val="F47920"/>
              </a:buClr>
              <a:defRPr sz="1400"/>
            </a:lvl2pPr>
            <a:lvl3pPr>
              <a:buClr>
                <a:srgbClr val="F47920"/>
              </a:buClr>
              <a:defRPr sz="1400"/>
            </a:lvl3pPr>
            <a:lvl4pPr>
              <a:buClr>
                <a:srgbClr val="F47920"/>
              </a:buClr>
              <a:defRPr sz="1400"/>
            </a:lvl4pPr>
            <a:lvl5pPr>
              <a:buClr>
                <a:srgbClr val="F47920"/>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36040410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8050" y="388823"/>
            <a:ext cx="7778750" cy="731837"/>
          </a:xfrm>
        </p:spPr>
        <p:txBody>
          <a:bodyPr anchor="t" anchorCtr="0">
            <a:normAutofit/>
          </a:bodyPr>
          <a:lstStyle>
            <a:lvl1pPr algn="l">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0" y="4679233"/>
            <a:ext cx="3043456" cy="1036116"/>
          </a:xfrm>
        </p:spPr>
        <p:txBody>
          <a:bodyPr>
            <a:norm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endParaRPr lang="en-US" dirty="0"/>
          </a:p>
        </p:txBody>
      </p:sp>
      <p:sp>
        <p:nvSpPr>
          <p:cNvPr id="7" name="Rectangle 6"/>
          <p:cNvSpPr/>
          <p:nvPr userDrawn="1"/>
        </p:nvSpPr>
        <p:spPr>
          <a:xfrm>
            <a:off x="0" y="487363"/>
            <a:ext cx="631825" cy="37147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6460070" y="6267450"/>
            <a:ext cx="2683931" cy="59055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grpSp>
        <p:nvGrpSpPr>
          <p:cNvPr id="11" name="Group 10"/>
          <p:cNvGrpSpPr/>
          <p:nvPr userDrawn="1"/>
        </p:nvGrpSpPr>
        <p:grpSpPr>
          <a:xfrm>
            <a:off x="7404832" y="6459744"/>
            <a:ext cx="785637" cy="230400"/>
            <a:chOff x="7353550" y="6451388"/>
            <a:chExt cx="785637" cy="230400"/>
          </a:xfrm>
        </p:grpSpPr>
        <p:pic>
          <p:nvPicPr>
            <p:cNvPr id="12" name="Picture 11"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13" name="Picture 12"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4" name="TextBox 4"/>
          <p:cNvSpPr txBox="1">
            <a:spLocks noChangeArrowheads="1"/>
          </p:cNvSpPr>
          <p:nvPr userDrawn="1"/>
        </p:nvSpPr>
        <p:spPr bwMode="auto">
          <a:xfrm>
            <a:off x="2746277"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pic>
        <p:nvPicPr>
          <p:cNvPr id="15" name="Picture 5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15990" y="6392863"/>
            <a:ext cx="831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3"/>
          </p:nvPr>
        </p:nvSpPr>
        <p:spPr>
          <a:xfrm>
            <a:off x="908050" y="1377950"/>
            <a:ext cx="3043456" cy="3302000"/>
          </a:xfrm>
        </p:spPr>
        <p:txBody>
          <a:bodyPr>
            <a:normAutofit/>
          </a:bodyPr>
          <a:lstStyle>
            <a:lvl1pPr>
              <a:defRPr sz="1000"/>
            </a:lvl1pPr>
          </a:lstStyle>
          <a:p>
            <a:endParaRPr lang="en-US"/>
          </a:p>
        </p:txBody>
      </p:sp>
      <p:sp>
        <p:nvSpPr>
          <p:cNvPr id="16" name="Picture Placeholder 4"/>
          <p:cNvSpPr>
            <a:spLocks noGrp="1"/>
          </p:cNvSpPr>
          <p:nvPr>
            <p:ph type="pic" sz="quarter" idx="14"/>
          </p:nvPr>
        </p:nvSpPr>
        <p:spPr>
          <a:xfrm>
            <a:off x="4903089" y="1377233"/>
            <a:ext cx="1521020" cy="1045224"/>
          </a:xfrm>
        </p:spPr>
        <p:txBody>
          <a:bodyPr>
            <a:normAutofit/>
          </a:bodyPr>
          <a:lstStyle>
            <a:lvl1pPr>
              <a:defRPr sz="1000"/>
            </a:lvl1pPr>
          </a:lstStyle>
          <a:p>
            <a:endParaRPr lang="en-US" dirty="0"/>
          </a:p>
        </p:txBody>
      </p:sp>
      <p:sp>
        <p:nvSpPr>
          <p:cNvPr id="20" name="Picture Placeholder 4"/>
          <p:cNvSpPr>
            <a:spLocks noGrp="1"/>
          </p:cNvSpPr>
          <p:nvPr>
            <p:ph type="pic" sz="quarter" idx="15"/>
          </p:nvPr>
        </p:nvSpPr>
        <p:spPr>
          <a:xfrm>
            <a:off x="7184619" y="1377950"/>
            <a:ext cx="1521020" cy="1045224"/>
          </a:xfrm>
        </p:spPr>
        <p:txBody>
          <a:bodyPr>
            <a:normAutofit/>
          </a:bodyPr>
          <a:lstStyle>
            <a:lvl1pPr>
              <a:defRPr sz="1000"/>
            </a:lvl1pPr>
          </a:lstStyle>
          <a:p>
            <a:endParaRPr lang="en-US" dirty="0"/>
          </a:p>
        </p:txBody>
      </p:sp>
      <p:sp>
        <p:nvSpPr>
          <p:cNvPr id="21" name="Content Placeholder 2"/>
          <p:cNvSpPr>
            <a:spLocks noGrp="1"/>
          </p:cNvSpPr>
          <p:nvPr>
            <p:ph idx="16"/>
          </p:nvPr>
        </p:nvSpPr>
        <p:spPr>
          <a:xfrm>
            <a:off x="4903090" y="2439169"/>
            <a:ext cx="1521020" cy="768732"/>
          </a:xfrm>
        </p:spPr>
        <p:txBody>
          <a:bodyPr>
            <a:no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endParaRPr lang="en-US" dirty="0"/>
          </a:p>
        </p:txBody>
      </p:sp>
      <p:sp>
        <p:nvSpPr>
          <p:cNvPr id="22" name="Content Placeholder 2"/>
          <p:cNvSpPr>
            <a:spLocks noGrp="1"/>
          </p:cNvSpPr>
          <p:nvPr>
            <p:ph idx="17"/>
          </p:nvPr>
        </p:nvSpPr>
        <p:spPr>
          <a:xfrm>
            <a:off x="7184619" y="2439885"/>
            <a:ext cx="1521020" cy="768733"/>
          </a:xfrm>
        </p:spPr>
        <p:txBody>
          <a:bodyPr>
            <a:no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p>
        </p:txBody>
      </p:sp>
      <p:sp>
        <p:nvSpPr>
          <p:cNvPr id="23" name="Picture Placeholder 4"/>
          <p:cNvSpPr>
            <a:spLocks noGrp="1"/>
          </p:cNvSpPr>
          <p:nvPr>
            <p:ph type="pic" sz="quarter" idx="18"/>
          </p:nvPr>
        </p:nvSpPr>
        <p:spPr>
          <a:xfrm>
            <a:off x="4903089" y="3634009"/>
            <a:ext cx="1521020" cy="1045224"/>
          </a:xfrm>
        </p:spPr>
        <p:txBody>
          <a:bodyPr>
            <a:normAutofit/>
          </a:bodyPr>
          <a:lstStyle>
            <a:lvl1pPr>
              <a:defRPr sz="1000"/>
            </a:lvl1pPr>
          </a:lstStyle>
          <a:p>
            <a:endParaRPr lang="en-US" dirty="0"/>
          </a:p>
        </p:txBody>
      </p:sp>
      <p:sp>
        <p:nvSpPr>
          <p:cNvPr id="24" name="Picture Placeholder 4"/>
          <p:cNvSpPr>
            <a:spLocks noGrp="1"/>
          </p:cNvSpPr>
          <p:nvPr>
            <p:ph type="pic" sz="quarter" idx="19"/>
          </p:nvPr>
        </p:nvSpPr>
        <p:spPr>
          <a:xfrm>
            <a:off x="7184619" y="3634726"/>
            <a:ext cx="1521020" cy="1045224"/>
          </a:xfrm>
        </p:spPr>
        <p:txBody>
          <a:bodyPr>
            <a:normAutofit/>
          </a:bodyPr>
          <a:lstStyle>
            <a:lvl1pPr>
              <a:defRPr sz="1000"/>
            </a:lvl1pPr>
          </a:lstStyle>
          <a:p>
            <a:endParaRPr lang="en-US"/>
          </a:p>
        </p:txBody>
      </p:sp>
      <p:sp>
        <p:nvSpPr>
          <p:cNvPr id="25" name="Content Placeholder 2"/>
          <p:cNvSpPr>
            <a:spLocks noGrp="1"/>
          </p:cNvSpPr>
          <p:nvPr>
            <p:ph idx="20"/>
          </p:nvPr>
        </p:nvSpPr>
        <p:spPr>
          <a:xfrm>
            <a:off x="4903090" y="4679234"/>
            <a:ext cx="1521020" cy="768732"/>
          </a:xfrm>
        </p:spPr>
        <p:txBody>
          <a:bodyPr>
            <a:no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endParaRPr lang="en-US" dirty="0"/>
          </a:p>
        </p:txBody>
      </p:sp>
      <p:sp>
        <p:nvSpPr>
          <p:cNvPr id="26" name="Content Placeholder 2"/>
          <p:cNvSpPr>
            <a:spLocks noGrp="1"/>
          </p:cNvSpPr>
          <p:nvPr>
            <p:ph idx="21"/>
          </p:nvPr>
        </p:nvSpPr>
        <p:spPr>
          <a:xfrm>
            <a:off x="7184619" y="4679950"/>
            <a:ext cx="1521020" cy="768733"/>
          </a:xfrm>
        </p:spPr>
        <p:txBody>
          <a:bodyPr>
            <a:noAutofit/>
          </a:bodyPr>
          <a:lstStyle>
            <a:lvl1pPr marL="0" indent="0">
              <a:buClr>
                <a:srgbClr val="F47920"/>
              </a:buClr>
              <a:buNone/>
              <a:defRPr sz="1000"/>
            </a:lvl1pPr>
            <a:lvl2pPr>
              <a:buClr>
                <a:srgbClr val="F47920"/>
              </a:buClr>
              <a:defRPr sz="1000"/>
            </a:lvl2pPr>
            <a:lvl3pPr>
              <a:buClr>
                <a:srgbClr val="F47920"/>
              </a:buClr>
              <a:defRPr sz="1000"/>
            </a:lvl3pPr>
            <a:lvl4pPr>
              <a:buClr>
                <a:srgbClr val="F47920"/>
              </a:buClr>
              <a:defRPr sz="1000"/>
            </a:lvl4pPr>
            <a:lvl5pPr>
              <a:buClr>
                <a:srgbClr val="F47920"/>
              </a:buClr>
              <a:defRPr sz="1000"/>
            </a:lvl5pPr>
          </a:lstStyle>
          <a:p>
            <a:pPr lvl="0"/>
            <a:r>
              <a:rPr lang="en-CA" dirty="0" smtClean="0"/>
              <a:t>Click to edit Master text styles</a:t>
            </a:r>
          </a:p>
        </p:txBody>
      </p:sp>
      <p:sp>
        <p:nvSpPr>
          <p:cNvPr id="27" name="Rectangle 26"/>
          <p:cNvSpPr/>
          <p:nvPr userDrawn="1"/>
        </p:nvSpPr>
        <p:spPr>
          <a:xfrm>
            <a:off x="4903089" y="2265261"/>
            <a:ext cx="915987" cy="17462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28" name="Rectangle 27"/>
          <p:cNvSpPr/>
          <p:nvPr userDrawn="1"/>
        </p:nvSpPr>
        <p:spPr>
          <a:xfrm>
            <a:off x="7184619" y="2265261"/>
            <a:ext cx="915987" cy="17462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29" name="Rectangle 28"/>
          <p:cNvSpPr/>
          <p:nvPr userDrawn="1"/>
        </p:nvSpPr>
        <p:spPr>
          <a:xfrm>
            <a:off x="4903089" y="4505326"/>
            <a:ext cx="915987" cy="17462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30" name="Rectangle 29"/>
          <p:cNvSpPr/>
          <p:nvPr userDrawn="1"/>
        </p:nvSpPr>
        <p:spPr>
          <a:xfrm>
            <a:off x="7184619" y="4505326"/>
            <a:ext cx="915987" cy="17462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31" name="Rectangle 30"/>
          <p:cNvSpPr/>
          <p:nvPr userDrawn="1"/>
        </p:nvSpPr>
        <p:spPr>
          <a:xfrm>
            <a:off x="908050" y="4468813"/>
            <a:ext cx="1196975" cy="211138"/>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Myriad Pro" pitchFamily="34" charset="0"/>
              </a:rPr>
              <a:t> </a:t>
            </a:r>
          </a:p>
        </p:txBody>
      </p:sp>
      <p:sp>
        <p:nvSpPr>
          <p:cNvPr id="8" name="Text Placeholder 7"/>
          <p:cNvSpPr>
            <a:spLocks noGrp="1"/>
          </p:cNvSpPr>
          <p:nvPr>
            <p:ph type="body" sz="quarter" idx="22" hasCustomPrompt="1"/>
          </p:nvPr>
        </p:nvSpPr>
        <p:spPr>
          <a:xfrm>
            <a:off x="908050" y="4476699"/>
            <a:ext cx="1196975" cy="202534"/>
          </a:xfrm>
        </p:spPr>
        <p:txBody>
          <a:bodyPr anchor="ctr" anchorCtr="0">
            <a:noAutofit/>
          </a:bodyPr>
          <a:lstStyle>
            <a:lvl1pPr marL="0" indent="0">
              <a:buNone/>
              <a:defRPr sz="1400" b="1"/>
            </a:lvl1pPr>
          </a:lstStyle>
          <a:p>
            <a:pPr lvl="0"/>
            <a:r>
              <a:rPr lang="en-CA" dirty="0" smtClean="0"/>
              <a:t>Picture Title</a:t>
            </a:r>
            <a:endParaRPr lang="en-US" dirty="0"/>
          </a:p>
        </p:txBody>
      </p:sp>
      <p:sp>
        <p:nvSpPr>
          <p:cNvPr id="33" name="Text Placeholder 7"/>
          <p:cNvSpPr>
            <a:spLocks noGrp="1"/>
          </p:cNvSpPr>
          <p:nvPr>
            <p:ph type="body" sz="quarter" idx="23" hasCustomPrompt="1"/>
          </p:nvPr>
        </p:nvSpPr>
        <p:spPr>
          <a:xfrm>
            <a:off x="4903090" y="2263266"/>
            <a:ext cx="915987" cy="176619"/>
          </a:xfrm>
        </p:spPr>
        <p:txBody>
          <a:bodyPr anchor="ctr" anchorCtr="0">
            <a:noAutofit/>
          </a:bodyPr>
          <a:lstStyle>
            <a:lvl1pPr marL="0" indent="0">
              <a:buNone/>
              <a:defRPr sz="1000" b="1"/>
            </a:lvl1pPr>
          </a:lstStyle>
          <a:p>
            <a:pPr lvl="0"/>
            <a:r>
              <a:rPr lang="en-CA" dirty="0" smtClean="0"/>
              <a:t>Picture Title</a:t>
            </a:r>
            <a:endParaRPr lang="en-US" dirty="0"/>
          </a:p>
        </p:txBody>
      </p:sp>
      <p:sp>
        <p:nvSpPr>
          <p:cNvPr id="34" name="Text Placeholder 7"/>
          <p:cNvSpPr>
            <a:spLocks noGrp="1"/>
          </p:cNvSpPr>
          <p:nvPr>
            <p:ph type="body" sz="quarter" idx="24" hasCustomPrompt="1"/>
          </p:nvPr>
        </p:nvSpPr>
        <p:spPr>
          <a:xfrm>
            <a:off x="7184619" y="2263266"/>
            <a:ext cx="915987" cy="176619"/>
          </a:xfrm>
        </p:spPr>
        <p:txBody>
          <a:bodyPr anchor="ctr" anchorCtr="0">
            <a:noAutofit/>
          </a:bodyPr>
          <a:lstStyle>
            <a:lvl1pPr marL="0" indent="0">
              <a:buNone/>
              <a:defRPr sz="1000" b="1"/>
            </a:lvl1pPr>
          </a:lstStyle>
          <a:p>
            <a:pPr lvl="0"/>
            <a:r>
              <a:rPr lang="en-CA" dirty="0" smtClean="0"/>
              <a:t>Picture Title</a:t>
            </a:r>
            <a:endParaRPr lang="en-US" dirty="0"/>
          </a:p>
        </p:txBody>
      </p:sp>
      <p:sp>
        <p:nvSpPr>
          <p:cNvPr id="35" name="Text Placeholder 7"/>
          <p:cNvSpPr>
            <a:spLocks noGrp="1"/>
          </p:cNvSpPr>
          <p:nvPr>
            <p:ph type="body" sz="quarter" idx="25" hasCustomPrompt="1"/>
          </p:nvPr>
        </p:nvSpPr>
        <p:spPr>
          <a:xfrm>
            <a:off x="4903089" y="4505326"/>
            <a:ext cx="915987" cy="176619"/>
          </a:xfrm>
        </p:spPr>
        <p:txBody>
          <a:bodyPr anchor="ctr" anchorCtr="0">
            <a:noAutofit/>
          </a:bodyPr>
          <a:lstStyle>
            <a:lvl1pPr marL="0" indent="0">
              <a:buNone/>
              <a:defRPr sz="1000" b="1"/>
            </a:lvl1pPr>
          </a:lstStyle>
          <a:p>
            <a:pPr lvl="0"/>
            <a:r>
              <a:rPr lang="en-CA" dirty="0" smtClean="0"/>
              <a:t>Picture Title</a:t>
            </a:r>
            <a:endParaRPr lang="en-US" dirty="0"/>
          </a:p>
        </p:txBody>
      </p:sp>
      <p:sp>
        <p:nvSpPr>
          <p:cNvPr id="36" name="Text Placeholder 7"/>
          <p:cNvSpPr>
            <a:spLocks noGrp="1"/>
          </p:cNvSpPr>
          <p:nvPr>
            <p:ph type="body" sz="quarter" idx="26" hasCustomPrompt="1"/>
          </p:nvPr>
        </p:nvSpPr>
        <p:spPr>
          <a:xfrm>
            <a:off x="7184619" y="4505326"/>
            <a:ext cx="915987" cy="176619"/>
          </a:xfrm>
        </p:spPr>
        <p:txBody>
          <a:bodyPr anchor="ctr" anchorCtr="0">
            <a:noAutofit/>
          </a:bodyPr>
          <a:lstStyle>
            <a:lvl1pPr marL="0" indent="0">
              <a:buNone/>
              <a:defRPr sz="1000" b="1"/>
            </a:lvl1pPr>
          </a:lstStyle>
          <a:p>
            <a:pPr lvl="0"/>
            <a:r>
              <a:rPr lang="en-CA" dirty="0" smtClean="0"/>
              <a:t>Picture Title</a:t>
            </a:r>
            <a:endParaRPr lang="en-US" dirty="0"/>
          </a:p>
        </p:txBody>
      </p:sp>
    </p:spTree>
    <p:extLst>
      <p:ext uri="{BB962C8B-B14F-4D97-AF65-F5344CB8AC3E}">
        <p14:creationId xmlns:p14="http://schemas.microsoft.com/office/powerpoint/2010/main" val="133076095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3 Colum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8050" y="410721"/>
            <a:ext cx="7778750" cy="731837"/>
          </a:xfrm>
        </p:spPr>
        <p:txBody>
          <a:bodyPr anchor="t" anchorCtr="0">
            <a:normAutofit/>
          </a:bodyPr>
          <a:lstStyle>
            <a:lvl1pPr algn="l">
              <a:defRPr sz="2800" b="1"/>
            </a:lvl1pPr>
          </a:lstStyle>
          <a:p>
            <a:r>
              <a:rPr lang="en-CA" dirty="0" smtClean="0"/>
              <a:t>CLICK TO EDIT MASTER TITLE STYLE</a:t>
            </a:r>
            <a:endParaRPr lang="en-US" dirty="0"/>
          </a:p>
        </p:txBody>
      </p:sp>
      <p:sp>
        <p:nvSpPr>
          <p:cNvPr id="3" name="Content Placeholder 2"/>
          <p:cNvSpPr>
            <a:spLocks noGrp="1"/>
          </p:cNvSpPr>
          <p:nvPr>
            <p:ph idx="1"/>
          </p:nvPr>
        </p:nvSpPr>
        <p:spPr>
          <a:xfrm>
            <a:off x="908050" y="1600200"/>
            <a:ext cx="1949515" cy="4525963"/>
          </a:xfrm>
        </p:spPr>
        <p:txBody>
          <a:bodyPr>
            <a:normAutofit/>
          </a:bodyPr>
          <a:lstStyle>
            <a:lvl1pPr>
              <a:buClr>
                <a:srgbClr val="F47920"/>
              </a:buClr>
              <a:defRPr sz="1400"/>
            </a:lvl1pPr>
            <a:lvl2pPr>
              <a:buClr>
                <a:srgbClr val="F47920"/>
              </a:buClr>
              <a:defRPr sz="1400"/>
            </a:lvl2pPr>
            <a:lvl3pPr>
              <a:buClr>
                <a:srgbClr val="F47920"/>
              </a:buClr>
              <a:defRPr sz="1400"/>
            </a:lvl3pPr>
            <a:lvl4pPr>
              <a:buClr>
                <a:srgbClr val="F47920"/>
              </a:buClr>
              <a:defRPr sz="1400"/>
            </a:lvl4pPr>
            <a:lvl5pPr>
              <a:buClr>
                <a:srgbClr val="F47920"/>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Rectangle 6"/>
          <p:cNvSpPr/>
          <p:nvPr userDrawn="1"/>
        </p:nvSpPr>
        <p:spPr>
          <a:xfrm>
            <a:off x="0" y="487363"/>
            <a:ext cx="631825" cy="37147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6460070" y="6267450"/>
            <a:ext cx="2683931" cy="59055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12"/>
          </p:nvPr>
        </p:nvSpPr>
        <p:spPr>
          <a:xfrm>
            <a:off x="6460068" y="6267450"/>
            <a:ext cx="2683932" cy="590550"/>
          </a:xfrm>
        </p:spPr>
        <p:txBody>
          <a:bodyPr/>
          <a:lstStyle/>
          <a:p>
            <a:fld id="{656972EE-ED08-BE4A-BE23-44467B004993}" type="slidenum">
              <a:rPr lang="en-US" smtClean="0"/>
              <a:t>‹#›</a:t>
            </a:fld>
            <a:endParaRPr lang="en-US" dirty="0"/>
          </a:p>
        </p:txBody>
      </p:sp>
      <p:grpSp>
        <p:nvGrpSpPr>
          <p:cNvPr id="11" name="Group 10"/>
          <p:cNvGrpSpPr/>
          <p:nvPr userDrawn="1"/>
        </p:nvGrpSpPr>
        <p:grpSpPr>
          <a:xfrm>
            <a:off x="7404832" y="6459744"/>
            <a:ext cx="785637" cy="230400"/>
            <a:chOff x="7353550" y="6451388"/>
            <a:chExt cx="785637" cy="230400"/>
          </a:xfrm>
        </p:grpSpPr>
        <p:pic>
          <p:nvPicPr>
            <p:cNvPr id="12" name="Picture 11" descr="arrow_lef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550" y="6451388"/>
              <a:ext cx="192000" cy="230400"/>
            </a:xfrm>
            <a:prstGeom prst="rect">
              <a:avLst/>
            </a:prstGeom>
          </p:spPr>
        </p:pic>
        <p:pic>
          <p:nvPicPr>
            <p:cNvPr id="13" name="Picture 12" descr="arrow_righ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87" y="6451388"/>
              <a:ext cx="192000" cy="230400"/>
            </a:xfrm>
            <a:prstGeom prst="rect">
              <a:avLst/>
            </a:prstGeom>
          </p:spPr>
        </p:pic>
      </p:grpSp>
      <p:sp>
        <p:nvSpPr>
          <p:cNvPr id="14" name="TextBox 4"/>
          <p:cNvSpPr txBox="1">
            <a:spLocks noChangeArrowheads="1"/>
          </p:cNvSpPr>
          <p:nvPr userDrawn="1"/>
        </p:nvSpPr>
        <p:spPr bwMode="auto">
          <a:xfrm>
            <a:off x="2746277" y="6410325"/>
            <a:ext cx="2634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800" dirty="0">
                <a:solidFill>
                  <a:schemeClr val="bg1"/>
                </a:solidFill>
                <a:latin typeface="Helvetica" charset="0"/>
                <a:cs typeface="Helvetica" charset="0"/>
              </a:rPr>
              <a:t>60 International </a:t>
            </a:r>
            <a:r>
              <a:rPr lang="en-US" sz="800" dirty="0" smtClean="0">
                <a:solidFill>
                  <a:schemeClr val="bg1"/>
                </a:solidFill>
                <a:latin typeface="Helvetica" charset="0"/>
                <a:cs typeface="Helvetica" charset="0"/>
              </a:rPr>
              <a:t>Boulevard </a:t>
            </a:r>
            <a:r>
              <a:rPr lang="en-US" sz="800" dirty="0">
                <a:solidFill>
                  <a:schemeClr val="bg1"/>
                </a:solidFill>
                <a:latin typeface="Helvetica" charset="0"/>
                <a:cs typeface="Helvetica" charset="0"/>
              </a:rPr>
              <a:t>Toronto, </a:t>
            </a:r>
            <a:r>
              <a:rPr lang="en-US" sz="800" dirty="0" smtClean="0">
                <a:solidFill>
                  <a:schemeClr val="bg1"/>
                </a:solidFill>
                <a:latin typeface="Helvetica" charset="0"/>
                <a:cs typeface="Helvetica" charset="0"/>
              </a:rPr>
              <a:t>Ontario CANADA</a:t>
            </a:r>
            <a:endParaRPr lang="en-US" sz="800" dirty="0">
              <a:solidFill>
                <a:schemeClr val="bg1"/>
              </a:solidFill>
              <a:latin typeface="Helvetica" charset="0"/>
              <a:cs typeface="Helvetica" charset="0"/>
            </a:endParaRPr>
          </a:p>
          <a:p>
            <a:pPr eaLnBrk="1" hangingPunct="1"/>
            <a:r>
              <a:rPr lang="en-US" sz="800" dirty="0">
                <a:solidFill>
                  <a:schemeClr val="bg1"/>
                </a:solidFill>
                <a:latin typeface="Helvetica" charset="0"/>
                <a:cs typeface="Helvetica" charset="0"/>
              </a:rPr>
              <a:t>+1 416 619 3500</a:t>
            </a:r>
          </a:p>
        </p:txBody>
      </p:sp>
      <p:pic>
        <p:nvPicPr>
          <p:cNvPr id="15" name="Picture 5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15990" y="6392863"/>
            <a:ext cx="831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3"/>
          </p:nvPr>
        </p:nvSpPr>
        <p:spPr>
          <a:xfrm>
            <a:off x="6737285" y="1600200"/>
            <a:ext cx="1949515" cy="4525963"/>
          </a:xfrm>
        </p:spPr>
        <p:txBody>
          <a:bodyPr>
            <a:normAutofit/>
          </a:bodyPr>
          <a:lstStyle>
            <a:lvl1pPr>
              <a:buClr>
                <a:srgbClr val="F47920"/>
              </a:buClr>
              <a:defRPr sz="1400"/>
            </a:lvl1pPr>
            <a:lvl2pPr>
              <a:buClr>
                <a:srgbClr val="F47920"/>
              </a:buClr>
              <a:defRPr sz="1400"/>
            </a:lvl2pPr>
            <a:lvl3pPr>
              <a:buClr>
                <a:srgbClr val="F47920"/>
              </a:buClr>
              <a:defRPr sz="1400"/>
            </a:lvl3pPr>
            <a:lvl4pPr>
              <a:buClr>
                <a:srgbClr val="F47920"/>
              </a:buClr>
              <a:defRPr sz="1400"/>
            </a:lvl4pPr>
            <a:lvl5pPr>
              <a:buClr>
                <a:srgbClr val="F47920"/>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9" name="Content Placeholder 2"/>
          <p:cNvSpPr>
            <a:spLocks noGrp="1"/>
          </p:cNvSpPr>
          <p:nvPr>
            <p:ph idx="14"/>
          </p:nvPr>
        </p:nvSpPr>
        <p:spPr>
          <a:xfrm>
            <a:off x="3821232" y="1600200"/>
            <a:ext cx="1949515" cy="4525963"/>
          </a:xfrm>
        </p:spPr>
        <p:txBody>
          <a:bodyPr>
            <a:normAutofit/>
          </a:bodyPr>
          <a:lstStyle>
            <a:lvl1pPr>
              <a:buClr>
                <a:srgbClr val="F47920"/>
              </a:buClr>
              <a:defRPr sz="1400"/>
            </a:lvl1pPr>
            <a:lvl2pPr>
              <a:buClr>
                <a:srgbClr val="F47920"/>
              </a:buClr>
              <a:defRPr sz="1400"/>
            </a:lvl2pPr>
            <a:lvl3pPr>
              <a:buClr>
                <a:srgbClr val="F47920"/>
              </a:buClr>
              <a:defRPr sz="1400"/>
            </a:lvl3pPr>
            <a:lvl4pPr>
              <a:buClr>
                <a:srgbClr val="F47920"/>
              </a:buClr>
              <a:defRPr sz="1400"/>
            </a:lvl4pPr>
            <a:lvl5pPr>
              <a:buClr>
                <a:srgbClr val="F47920"/>
              </a:buCl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3134349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A4DEAE-1E9E-6347-8D99-010EB893F6B8}" type="slidenum">
              <a:rPr lang="en-US" smtClean="0"/>
              <a:t>‹#›</a:t>
            </a:fld>
            <a:endParaRPr lang="en-US"/>
          </a:p>
        </p:txBody>
      </p:sp>
    </p:spTree>
    <p:extLst>
      <p:ext uri="{BB962C8B-B14F-4D97-AF65-F5344CB8AC3E}">
        <p14:creationId xmlns:p14="http://schemas.microsoft.com/office/powerpoint/2010/main" val="322538859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6448149" y="6267450"/>
            <a:ext cx="2695852" cy="59055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4"/>
          </p:nvPr>
        </p:nvSpPr>
        <p:spPr>
          <a:xfrm>
            <a:off x="6448149" y="6267450"/>
            <a:ext cx="2695851" cy="590550"/>
          </a:xfrm>
          <a:prstGeom prst="rect">
            <a:avLst/>
          </a:prstGeom>
        </p:spPr>
        <p:txBody>
          <a:bodyPr vert="horz" lIns="91440" tIns="45720" rIns="91440" bIns="45720" rtlCol="0" anchor="ctr"/>
          <a:lstStyle>
            <a:lvl1pPr algn="ctr">
              <a:defRPr sz="1600">
                <a:solidFill>
                  <a:srgbClr val="FFFFFF"/>
                </a:solidFill>
                <a:latin typeface="Helvetica"/>
                <a:cs typeface="Helvetica"/>
              </a:defRPr>
            </a:lvl1pPr>
          </a:lstStyle>
          <a:p>
            <a:fld id="{F42D2EFA-DA6A-F74F-92C1-BE09CE91FE61}" type="slidenum">
              <a:rPr lang="en-US" smtClean="0"/>
              <a:t>‹#›</a:t>
            </a:fld>
            <a:endParaRPr lang="en-US" dirty="0"/>
          </a:p>
        </p:txBody>
      </p:sp>
      <p:grpSp>
        <p:nvGrpSpPr>
          <p:cNvPr id="14" name="Group 13"/>
          <p:cNvGrpSpPr/>
          <p:nvPr userDrawn="1"/>
        </p:nvGrpSpPr>
        <p:grpSpPr>
          <a:xfrm>
            <a:off x="7403394" y="6451388"/>
            <a:ext cx="785637" cy="230400"/>
            <a:chOff x="7604213" y="6459744"/>
            <a:chExt cx="785637" cy="230400"/>
          </a:xfrm>
        </p:grpSpPr>
        <p:pic>
          <p:nvPicPr>
            <p:cNvPr id="8" name="Picture 7" descr="arrow_left_white.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04213" y="6459744"/>
              <a:ext cx="192000" cy="230400"/>
            </a:xfrm>
            <a:prstGeom prst="rect">
              <a:avLst/>
            </a:prstGeom>
          </p:spPr>
        </p:pic>
        <p:pic>
          <p:nvPicPr>
            <p:cNvPr id="9" name="Picture 8" descr="arrow_right_white.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97850" y="6459744"/>
              <a:ext cx="192000" cy="230400"/>
            </a:xfrm>
            <a:prstGeom prst="rect">
              <a:avLst/>
            </a:prstGeom>
          </p:spPr>
        </p:pic>
      </p:grpSp>
    </p:spTree>
    <p:extLst>
      <p:ext uri="{BB962C8B-B14F-4D97-AF65-F5344CB8AC3E}">
        <p14:creationId xmlns:p14="http://schemas.microsoft.com/office/powerpoint/2010/main" val="2190829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3" r:id="rId4"/>
    <p:sldLayoutId id="2147483658" r:id="rId5"/>
    <p:sldLayoutId id="2147483660" r:id="rId6"/>
    <p:sldLayoutId id="2147483661" r:id="rId7"/>
    <p:sldLayoutId id="2147483662" r:id="rId8"/>
    <p:sldLayoutId id="2147483651" r:id="rId9"/>
    <p:sldLayoutId id="2147483652" r:id="rId10"/>
    <p:sldLayoutId id="2147483653" r:id="rId11"/>
    <p:sldLayoutId id="2147483654" r:id="rId12"/>
    <p:sldLayoutId id="2147483655" r:id="rId13"/>
    <p:sldLayoutId id="2147483656" r:id="rId14"/>
    <p:sldLayoutId id="2147483657" r:id="rId15"/>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3937"/>
            <a:ext cx="7421563" cy="2862263"/>
          </a:xfrm>
        </p:spPr>
        <p:txBody>
          <a:bodyPr/>
          <a:lstStyle/>
          <a:p>
            <a:pPr algn="l">
              <a:lnSpc>
                <a:spcPct val="80000"/>
              </a:lnSpc>
            </a:pPr>
            <a:r>
              <a:rPr lang="en-US" sz="6500" b="1" spc="-150" dirty="0" smtClean="0">
                <a:solidFill>
                  <a:srgbClr val="F47920"/>
                </a:solidFill>
              </a:rPr>
              <a:t>THE FUTURE</a:t>
            </a:r>
            <a:r>
              <a:rPr lang="en-US" sz="7200" b="1" spc="-150" dirty="0" smtClean="0">
                <a:solidFill>
                  <a:srgbClr val="DC5A20"/>
                </a:solidFill>
              </a:rPr>
              <a:t/>
            </a:r>
            <a:br>
              <a:rPr lang="en-US" sz="7200" b="1" spc="-150" dirty="0" smtClean="0">
                <a:solidFill>
                  <a:srgbClr val="DC5A20"/>
                </a:solidFill>
              </a:rPr>
            </a:br>
            <a:r>
              <a:rPr lang="en-US" sz="4050" b="1" spc="-150" dirty="0" smtClean="0">
                <a:solidFill>
                  <a:srgbClr val="666666"/>
                </a:solidFill>
              </a:rPr>
              <a:t>OF BREATH TESTING</a:t>
            </a:r>
            <a:br>
              <a:rPr lang="en-US" sz="4050" b="1" spc="-150" dirty="0" smtClean="0">
                <a:solidFill>
                  <a:srgbClr val="666666"/>
                </a:solidFill>
              </a:rPr>
            </a:br>
            <a:r>
              <a:rPr lang="en-US" sz="4050" b="1" spc="-150" dirty="0" smtClean="0">
                <a:solidFill>
                  <a:srgbClr val="666666"/>
                </a:solidFill>
              </a:rPr>
              <a:t>TECHNOLOGY</a:t>
            </a:r>
            <a:endParaRPr lang="en-US" sz="4050" b="1" spc="-150" dirty="0">
              <a:solidFill>
                <a:srgbClr val="666666"/>
              </a:solidFill>
            </a:endParaRPr>
          </a:p>
        </p:txBody>
      </p:sp>
      <p:sp>
        <p:nvSpPr>
          <p:cNvPr id="3" name="Subtitle 2"/>
          <p:cNvSpPr>
            <a:spLocks noGrp="1"/>
          </p:cNvSpPr>
          <p:nvPr>
            <p:ph type="subTitle" idx="1"/>
          </p:nvPr>
        </p:nvSpPr>
        <p:spPr>
          <a:xfrm>
            <a:off x="1371600" y="5164138"/>
            <a:ext cx="4529167" cy="1098526"/>
          </a:xfrm>
        </p:spPr>
        <p:txBody>
          <a:bodyPr>
            <a:normAutofit/>
          </a:bodyPr>
          <a:lstStyle/>
          <a:p>
            <a:pPr algn="r"/>
            <a:r>
              <a:rPr lang="en-CA" sz="1200" smtClean="0"/>
              <a:t>January 22, 2013</a:t>
            </a:r>
            <a:endParaRPr lang="en-US" sz="1200" dirty="0" smtClean="0"/>
          </a:p>
        </p:txBody>
      </p:sp>
    </p:spTree>
    <p:extLst>
      <p:ext uri="{BB962C8B-B14F-4D97-AF65-F5344CB8AC3E}">
        <p14:creationId xmlns:p14="http://schemas.microsoft.com/office/powerpoint/2010/main" val="32188320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IMAGES LAYOUT</a:t>
            </a:r>
            <a:endParaRPr lang="en-US" dirty="0"/>
          </a:p>
        </p:txBody>
      </p:sp>
      <p:sp>
        <p:nvSpPr>
          <p:cNvPr id="22" name="Content Placeholder 2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56972EE-ED08-BE4A-BE23-44467B004993}" type="slidenum">
              <a:rPr lang="en-US" smtClean="0"/>
              <a:t>10</a:t>
            </a:fld>
            <a:endParaRPr lang="en-US" dirty="0"/>
          </a:p>
        </p:txBody>
      </p:sp>
      <p:sp>
        <p:nvSpPr>
          <p:cNvPr id="23" name="Picture Placeholder 22"/>
          <p:cNvSpPr>
            <a:spLocks noGrp="1"/>
          </p:cNvSpPr>
          <p:nvPr>
            <p:ph type="pic" sz="quarter" idx="13"/>
          </p:nvPr>
        </p:nvSpPr>
        <p:spPr/>
      </p:sp>
      <p:sp>
        <p:nvSpPr>
          <p:cNvPr id="24" name="Picture Placeholder 23"/>
          <p:cNvSpPr>
            <a:spLocks noGrp="1"/>
          </p:cNvSpPr>
          <p:nvPr>
            <p:ph type="pic" sz="quarter" idx="14"/>
          </p:nvPr>
        </p:nvSpPr>
        <p:spPr/>
      </p:sp>
      <p:sp>
        <p:nvSpPr>
          <p:cNvPr id="25" name="Picture Placeholder 24"/>
          <p:cNvSpPr>
            <a:spLocks noGrp="1"/>
          </p:cNvSpPr>
          <p:nvPr>
            <p:ph type="pic" sz="quarter" idx="15"/>
          </p:nvPr>
        </p:nvSpPr>
        <p:spPr/>
      </p:sp>
      <p:sp>
        <p:nvSpPr>
          <p:cNvPr id="26" name="Content Placeholder 25"/>
          <p:cNvSpPr>
            <a:spLocks noGrp="1"/>
          </p:cNvSpPr>
          <p:nvPr>
            <p:ph idx="16"/>
          </p:nvPr>
        </p:nvSpPr>
        <p:spPr/>
        <p:txBody>
          <a:bodyPr/>
          <a:lstStyle/>
          <a:p>
            <a:endParaRPr lang="en-US"/>
          </a:p>
        </p:txBody>
      </p:sp>
      <p:sp>
        <p:nvSpPr>
          <p:cNvPr id="27" name="Content Placeholder 26"/>
          <p:cNvSpPr>
            <a:spLocks noGrp="1"/>
          </p:cNvSpPr>
          <p:nvPr>
            <p:ph idx="17"/>
          </p:nvPr>
        </p:nvSpPr>
        <p:spPr/>
        <p:txBody>
          <a:bodyPr/>
          <a:lstStyle/>
          <a:p>
            <a:endParaRPr lang="en-US"/>
          </a:p>
        </p:txBody>
      </p:sp>
      <p:sp>
        <p:nvSpPr>
          <p:cNvPr id="28" name="Picture Placeholder 27"/>
          <p:cNvSpPr>
            <a:spLocks noGrp="1"/>
          </p:cNvSpPr>
          <p:nvPr>
            <p:ph type="pic" sz="quarter" idx="18"/>
          </p:nvPr>
        </p:nvSpPr>
        <p:spPr/>
      </p:sp>
      <p:sp>
        <p:nvSpPr>
          <p:cNvPr id="29" name="Picture Placeholder 28"/>
          <p:cNvSpPr>
            <a:spLocks noGrp="1"/>
          </p:cNvSpPr>
          <p:nvPr>
            <p:ph type="pic" sz="quarter" idx="19"/>
          </p:nvPr>
        </p:nvSpPr>
        <p:spPr/>
      </p:sp>
      <p:sp>
        <p:nvSpPr>
          <p:cNvPr id="30" name="Content Placeholder 29"/>
          <p:cNvSpPr>
            <a:spLocks noGrp="1"/>
          </p:cNvSpPr>
          <p:nvPr>
            <p:ph idx="20"/>
          </p:nvPr>
        </p:nvSpPr>
        <p:spPr/>
        <p:txBody>
          <a:bodyPr/>
          <a:lstStyle/>
          <a:p>
            <a:endParaRPr lang="en-US"/>
          </a:p>
        </p:txBody>
      </p:sp>
      <p:sp>
        <p:nvSpPr>
          <p:cNvPr id="31" name="Content Placeholder 30"/>
          <p:cNvSpPr>
            <a:spLocks noGrp="1"/>
          </p:cNvSpPr>
          <p:nvPr>
            <p:ph idx="21"/>
          </p:nvPr>
        </p:nvSpPr>
        <p:spPr/>
        <p:txBody>
          <a:bodyPr/>
          <a:lstStyle/>
          <a:p>
            <a:endParaRPr lang="en-US"/>
          </a:p>
        </p:txBody>
      </p:sp>
      <p:sp>
        <p:nvSpPr>
          <p:cNvPr id="32" name="Text Placeholder 31"/>
          <p:cNvSpPr>
            <a:spLocks noGrp="1"/>
          </p:cNvSpPr>
          <p:nvPr>
            <p:ph type="body" sz="quarter" idx="22"/>
          </p:nvPr>
        </p:nvSpPr>
        <p:spPr/>
        <p:txBody>
          <a:bodyPr/>
          <a:lstStyle/>
          <a:p>
            <a:endParaRPr lang="en-US"/>
          </a:p>
        </p:txBody>
      </p:sp>
      <p:sp>
        <p:nvSpPr>
          <p:cNvPr id="33" name="Text Placeholder 32"/>
          <p:cNvSpPr>
            <a:spLocks noGrp="1"/>
          </p:cNvSpPr>
          <p:nvPr>
            <p:ph type="body" sz="quarter" idx="23"/>
          </p:nvPr>
        </p:nvSpPr>
        <p:spPr/>
        <p:txBody>
          <a:bodyPr/>
          <a:lstStyle/>
          <a:p>
            <a:endParaRPr lang="en-US"/>
          </a:p>
        </p:txBody>
      </p:sp>
      <p:sp>
        <p:nvSpPr>
          <p:cNvPr id="34" name="Text Placeholder 33"/>
          <p:cNvSpPr>
            <a:spLocks noGrp="1"/>
          </p:cNvSpPr>
          <p:nvPr>
            <p:ph type="body" sz="quarter" idx="24"/>
          </p:nvPr>
        </p:nvSpPr>
        <p:spPr/>
        <p:txBody>
          <a:bodyPr/>
          <a:lstStyle/>
          <a:p>
            <a:endParaRPr lang="en-US"/>
          </a:p>
        </p:txBody>
      </p:sp>
      <p:sp>
        <p:nvSpPr>
          <p:cNvPr id="35" name="Text Placeholder 34"/>
          <p:cNvSpPr>
            <a:spLocks noGrp="1"/>
          </p:cNvSpPr>
          <p:nvPr>
            <p:ph type="body" sz="quarter" idx="25"/>
          </p:nvPr>
        </p:nvSpPr>
        <p:spPr/>
        <p:txBody>
          <a:bodyPr/>
          <a:lstStyle/>
          <a:p>
            <a:endParaRPr lang="en-US"/>
          </a:p>
        </p:txBody>
      </p:sp>
      <p:sp>
        <p:nvSpPr>
          <p:cNvPr id="36" name="Text Placeholder 35"/>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3272321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8051" y="3766357"/>
            <a:ext cx="5552018" cy="2359806"/>
          </a:xfrm>
        </p:spPr>
        <p:txBody>
          <a:bodyPr/>
          <a:lstStyle/>
          <a:p>
            <a:pPr marL="0" indent="0">
              <a:buNone/>
            </a:pPr>
            <a:r>
              <a:rPr lang="en-US" b="1" dirty="0" smtClean="0">
                <a:solidFill>
                  <a:srgbClr val="F47920"/>
                </a:solidFill>
              </a:rPr>
              <a:t>INFORMATION</a:t>
            </a:r>
          </a:p>
          <a:p>
            <a:pPr marL="0" indent="0">
              <a:buNone/>
            </a:pPr>
            <a:r>
              <a:rPr lang="en-US" dirty="0" smtClean="0"/>
              <a:t>Alcohol Countermeasure Systems (ACS) is a leading manufacturer of alcohol interlocks and breath alcohol testers. ACS produces some of the most accurate and reliable alcohol sensing equipment available in the industry.</a:t>
            </a:r>
          </a:p>
          <a:p>
            <a:pPr marL="0" indent="0">
              <a:buNone/>
            </a:pPr>
            <a:endParaRPr lang="en-US" dirty="0"/>
          </a:p>
          <a:p>
            <a:pPr marL="0" indent="0">
              <a:buNone/>
            </a:pPr>
            <a:r>
              <a:rPr lang="en-US" dirty="0" smtClean="0"/>
              <a:t>For more information about ACS, ALCOLOCK technology and its applications, please visit </a:t>
            </a:r>
            <a:r>
              <a:rPr lang="en-US" dirty="0" err="1" smtClean="0">
                <a:solidFill>
                  <a:srgbClr val="F47920"/>
                </a:solidFill>
              </a:rPr>
              <a:t>acs-corp.com</a:t>
            </a:r>
            <a:endParaRPr lang="en-US" dirty="0"/>
          </a:p>
        </p:txBody>
      </p:sp>
      <p:sp>
        <p:nvSpPr>
          <p:cNvPr id="3" name="Slide Number Placeholder 2"/>
          <p:cNvSpPr>
            <a:spLocks noGrp="1"/>
          </p:cNvSpPr>
          <p:nvPr>
            <p:ph type="sldNum" sz="quarter" idx="12"/>
          </p:nvPr>
        </p:nvSpPr>
        <p:spPr/>
        <p:txBody>
          <a:bodyPr/>
          <a:lstStyle/>
          <a:p>
            <a:fld id="{656972EE-ED08-BE4A-BE23-44467B004993}" type="slidenum">
              <a:rPr lang="en-US" smtClean="0"/>
              <a:t>11</a:t>
            </a:fld>
            <a:endParaRPr lang="en-US" dirty="0"/>
          </a:p>
        </p:txBody>
      </p:sp>
      <p:sp>
        <p:nvSpPr>
          <p:cNvPr id="4" name="Content Placeholder 3"/>
          <p:cNvSpPr>
            <a:spLocks noGrp="1"/>
          </p:cNvSpPr>
          <p:nvPr>
            <p:ph idx="13"/>
          </p:nvPr>
        </p:nvSpPr>
        <p:spPr>
          <a:xfrm>
            <a:off x="6460069" y="1257301"/>
            <a:ext cx="2683931" cy="4868861"/>
          </a:xfrm>
        </p:spPr>
        <p:txBody>
          <a:bodyPr>
            <a:normAutofit/>
          </a:bodyPr>
          <a:lstStyle/>
          <a:p>
            <a:pPr marL="0" indent="0">
              <a:buNone/>
            </a:pPr>
            <a:r>
              <a:rPr lang="en-US" sz="1100" dirty="0" smtClean="0"/>
              <a:t>Customer </a:t>
            </a:r>
            <a:r>
              <a:rPr lang="en-US" sz="1100" dirty="0"/>
              <a:t>s</a:t>
            </a:r>
            <a:r>
              <a:rPr lang="en-US" sz="1100" dirty="0" smtClean="0"/>
              <a:t>ervice is supported from our Canadian headquarters and through our satellite offices in Australia, Europe, Asia and the USA.</a:t>
            </a:r>
          </a:p>
          <a:p>
            <a:pPr marL="0" indent="0">
              <a:buNone/>
            </a:pPr>
            <a:endParaRPr lang="en-US" sz="1100" dirty="0"/>
          </a:p>
          <a:p>
            <a:pPr marL="0" indent="0">
              <a:buNone/>
            </a:pPr>
            <a:r>
              <a:rPr lang="en-US" sz="1100" dirty="0" smtClean="0"/>
              <a:t>For more information please visit: </a:t>
            </a:r>
            <a:br>
              <a:rPr lang="en-US" sz="1100" dirty="0" smtClean="0"/>
            </a:br>
            <a:r>
              <a:rPr lang="en-US" sz="1100" dirty="0" err="1" smtClean="0">
                <a:solidFill>
                  <a:srgbClr val="F47920"/>
                </a:solidFill>
              </a:rPr>
              <a:t>acs-corp.com</a:t>
            </a:r>
            <a:endParaRPr lang="en-US" sz="1100" dirty="0" smtClean="0">
              <a:solidFill>
                <a:srgbClr val="F47920"/>
              </a:solidFill>
            </a:endParaRPr>
          </a:p>
          <a:p>
            <a:pPr marL="0" indent="0">
              <a:buNone/>
            </a:pPr>
            <a:endParaRPr lang="en-US" sz="1100" dirty="0">
              <a:solidFill>
                <a:srgbClr val="F47920"/>
              </a:solidFill>
            </a:endParaRPr>
          </a:p>
          <a:p>
            <a:pPr marL="0" indent="0">
              <a:buNone/>
            </a:pPr>
            <a:r>
              <a:rPr lang="en-US" sz="1100" b="1" dirty="0" smtClean="0">
                <a:solidFill>
                  <a:srgbClr val="F47920"/>
                </a:solidFill>
              </a:rPr>
              <a:t>INTERNATIONAL HEADQUARTERS</a:t>
            </a:r>
          </a:p>
          <a:p>
            <a:pPr marL="0" indent="0">
              <a:buNone/>
            </a:pPr>
            <a:r>
              <a:rPr lang="en-US" sz="1100" dirty="0" smtClean="0">
                <a:solidFill>
                  <a:srgbClr val="000000"/>
                </a:solidFill>
              </a:rPr>
              <a:t>60 International Boulevard</a:t>
            </a:r>
          </a:p>
          <a:p>
            <a:pPr marL="0" indent="0">
              <a:buNone/>
            </a:pPr>
            <a:r>
              <a:rPr lang="en-US" sz="1100" dirty="0" smtClean="0">
                <a:solidFill>
                  <a:srgbClr val="000000"/>
                </a:solidFill>
              </a:rPr>
              <a:t>Toronto, Ontario M9W 6J2</a:t>
            </a:r>
          </a:p>
          <a:p>
            <a:pPr marL="0" indent="0">
              <a:buNone/>
            </a:pPr>
            <a:r>
              <a:rPr lang="en-US" sz="1100" dirty="0" smtClean="0">
                <a:solidFill>
                  <a:srgbClr val="000000"/>
                </a:solidFill>
              </a:rPr>
              <a:t>CANADA</a:t>
            </a:r>
          </a:p>
          <a:p>
            <a:pPr marL="0" indent="0">
              <a:buNone/>
            </a:pPr>
            <a:endParaRPr lang="en-US" sz="1100" dirty="0">
              <a:solidFill>
                <a:srgbClr val="F47920"/>
              </a:solidFill>
            </a:endParaRPr>
          </a:p>
          <a:p>
            <a:pPr marL="0" indent="0">
              <a:buNone/>
            </a:pPr>
            <a:r>
              <a:rPr lang="en-US" sz="1100" b="1" dirty="0" smtClean="0">
                <a:solidFill>
                  <a:srgbClr val="F47920"/>
                </a:solidFill>
              </a:rPr>
              <a:t>PHONE</a:t>
            </a:r>
          </a:p>
          <a:p>
            <a:pPr marL="0" indent="0">
              <a:buNone/>
            </a:pPr>
            <a:r>
              <a:rPr lang="en-US" sz="1100" dirty="0" smtClean="0">
                <a:solidFill>
                  <a:srgbClr val="000000"/>
                </a:solidFill>
              </a:rPr>
              <a:t>+1 416 619 3500</a:t>
            </a:r>
            <a:endParaRPr lang="en-US" sz="1100" dirty="0">
              <a:solidFill>
                <a:srgbClr val="000000"/>
              </a:solidFill>
            </a:endParaRPr>
          </a:p>
        </p:txBody>
      </p:sp>
      <p:sp>
        <p:nvSpPr>
          <p:cNvPr id="5" name="Title 4"/>
          <p:cNvSpPr>
            <a:spLocks noGrp="1"/>
          </p:cNvSpPr>
          <p:nvPr>
            <p:ph type="title"/>
          </p:nvPr>
        </p:nvSpPr>
        <p:spPr/>
        <p:txBody>
          <a:bodyPr/>
          <a:lstStyle/>
          <a:p>
            <a:r>
              <a:rPr lang="en-US" dirty="0" smtClean="0"/>
              <a:t>CONTACT US</a:t>
            </a:r>
            <a:endParaRPr lang="en-US" dirty="0"/>
          </a:p>
        </p:txBody>
      </p:sp>
      <p:pic>
        <p:nvPicPr>
          <p:cNvPr id="7" name="Picture 6" descr="ACS-Build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1" y="1257301"/>
            <a:ext cx="4981769" cy="2365030"/>
          </a:xfrm>
          <a:prstGeom prst="rect">
            <a:avLst/>
          </a:prstGeom>
        </p:spPr>
      </p:pic>
    </p:spTree>
    <p:extLst>
      <p:ext uri="{BB962C8B-B14F-4D97-AF65-F5344CB8AC3E}">
        <p14:creationId xmlns:p14="http://schemas.microsoft.com/office/powerpoint/2010/main" val="2046483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050" y="286826"/>
            <a:ext cx="7778750" cy="2186485"/>
          </a:xfrm>
        </p:spPr>
        <p:txBody>
          <a:bodyPr>
            <a:noAutofit/>
          </a:bodyPr>
          <a:lstStyle/>
          <a:p>
            <a:pPr>
              <a:lnSpc>
                <a:spcPct val="80000"/>
              </a:lnSpc>
            </a:pPr>
            <a:r>
              <a:rPr lang="en-US" sz="6000" dirty="0" smtClean="0">
                <a:solidFill>
                  <a:srgbClr val="F47920"/>
                </a:solidFill>
              </a:rPr>
              <a:t>SAFETY. </a:t>
            </a:r>
            <a:r>
              <a:rPr lang="en-US" sz="6000" dirty="0" smtClean="0">
                <a:solidFill>
                  <a:srgbClr val="666666"/>
                </a:solidFill>
              </a:rPr>
              <a:t/>
            </a:r>
            <a:br>
              <a:rPr lang="en-US" sz="6000" dirty="0" smtClean="0">
                <a:solidFill>
                  <a:srgbClr val="666666"/>
                </a:solidFill>
              </a:rPr>
            </a:br>
            <a:r>
              <a:rPr lang="en-US" sz="6000" dirty="0" smtClean="0">
                <a:solidFill>
                  <a:srgbClr val="666666"/>
                </a:solidFill>
              </a:rPr>
              <a:t>IN THE PALM OF </a:t>
            </a:r>
            <a:br>
              <a:rPr lang="en-US" sz="6000" dirty="0" smtClean="0">
                <a:solidFill>
                  <a:srgbClr val="666666"/>
                </a:solidFill>
              </a:rPr>
            </a:br>
            <a:r>
              <a:rPr lang="en-US" sz="6000" dirty="0" smtClean="0">
                <a:solidFill>
                  <a:srgbClr val="666666"/>
                </a:solidFill>
              </a:rPr>
              <a:t>YOUR HAND.</a:t>
            </a:r>
            <a:endParaRPr lang="en-US" sz="6000" dirty="0">
              <a:solidFill>
                <a:srgbClr val="666666"/>
              </a:solidFill>
            </a:endParaRPr>
          </a:p>
        </p:txBody>
      </p:sp>
      <p:sp>
        <p:nvSpPr>
          <p:cNvPr id="3" name="Content Placeholder 2"/>
          <p:cNvSpPr>
            <a:spLocks noGrp="1"/>
          </p:cNvSpPr>
          <p:nvPr>
            <p:ph idx="1"/>
          </p:nvPr>
        </p:nvSpPr>
        <p:spPr>
          <a:xfrm>
            <a:off x="908050" y="4278155"/>
            <a:ext cx="4790370" cy="1848009"/>
          </a:xfrm>
        </p:spPr>
        <p:txBody>
          <a:bodyPr>
            <a:normAutofit/>
          </a:bodyPr>
          <a:lstStyle/>
          <a:p>
            <a:pPr marL="0" indent="0">
              <a:buNone/>
            </a:pPr>
            <a:r>
              <a:rPr lang="en-US" sz="900" b="1" dirty="0">
                <a:solidFill>
                  <a:srgbClr val="F47920"/>
                </a:solidFill>
                <a:latin typeface="Helvetica" charset="0"/>
                <a:cs typeface="Helvetica" charset="0"/>
              </a:rPr>
              <a:t>Notice of Proprietary Rights and Copyrights</a:t>
            </a:r>
          </a:p>
          <a:p>
            <a:pPr marL="0" indent="0">
              <a:buNone/>
            </a:pPr>
            <a:r>
              <a:rPr lang="en-US" sz="900" dirty="0">
                <a:solidFill>
                  <a:srgbClr val="7F7F7F"/>
                </a:solidFill>
                <a:latin typeface="Helvetica" charset="0"/>
                <a:cs typeface="Helvetica" charset="0"/>
              </a:rPr>
              <a:t>This presentation contains Confidential Information. It is solely and exclusively the property of Alcohol Countermeasure Systems Corp, and may not be reproduced or otherwise used, in whole or in part, without the express written permission of the company.</a:t>
            </a:r>
          </a:p>
          <a:p>
            <a:pPr marL="0" indent="0">
              <a:buNone/>
            </a:pPr>
            <a:endParaRPr lang="en-US" sz="900" dirty="0">
              <a:solidFill>
                <a:srgbClr val="7F7F7F"/>
              </a:solidFill>
              <a:latin typeface="Helvetica" charset="0"/>
              <a:cs typeface="Helvetica" charset="0"/>
            </a:endParaRPr>
          </a:p>
          <a:p>
            <a:pPr marL="0" indent="0">
              <a:buNone/>
            </a:pPr>
            <a:r>
              <a:rPr lang="en-US" sz="900" dirty="0">
                <a:solidFill>
                  <a:srgbClr val="7F7F7F"/>
                </a:solidFill>
                <a:latin typeface="Helvetica" charset="0"/>
                <a:cs typeface="Helvetica" charset="0"/>
              </a:rPr>
              <a:t>ALCOCHECK, ALCOHOL COUNTERMEASURE SYSTEMS, ALCOLAB, ALCOLOCK,ALCOSIM, ALCOSCAN, ALERT, DRIVESAFE, </a:t>
            </a:r>
            <a:r>
              <a:rPr lang="en-US" sz="900" dirty="0" err="1">
                <a:solidFill>
                  <a:srgbClr val="7F7F7F"/>
                </a:solidFill>
                <a:latin typeface="Helvetica" charset="0"/>
                <a:cs typeface="Helvetica" charset="0"/>
              </a:rPr>
              <a:t>Saf’IR</a:t>
            </a:r>
            <a:r>
              <a:rPr lang="en-US" sz="900" dirty="0">
                <a:solidFill>
                  <a:srgbClr val="7F7F7F"/>
                </a:solidFill>
                <a:latin typeface="Helvetica" charset="0"/>
                <a:cs typeface="Helvetica" charset="0"/>
              </a:rPr>
              <a:t> and The Molly Logo are trademarks of Alcohol Countermeasure Systems (International) Inc., and are used under license.</a:t>
            </a:r>
          </a:p>
          <a:p>
            <a:pPr marL="0" indent="0">
              <a:buNone/>
            </a:pPr>
            <a:endParaRPr lang="en-US" sz="900" dirty="0">
              <a:solidFill>
                <a:srgbClr val="7F7F7F"/>
              </a:solidFill>
              <a:latin typeface="Helvetica" charset="0"/>
              <a:cs typeface="Helvetica" charset="0"/>
            </a:endParaRPr>
          </a:p>
          <a:p>
            <a:pPr marL="0" indent="0">
              <a:buNone/>
            </a:pPr>
            <a:r>
              <a:rPr lang="en-US" sz="1200" dirty="0">
                <a:solidFill>
                  <a:srgbClr val="7F7F7F"/>
                </a:solidFill>
                <a:latin typeface="Helvetica" charset="0"/>
                <a:cs typeface="Helvetica" charset="0"/>
              </a:rPr>
              <a:t>For more information please visit </a:t>
            </a:r>
            <a:r>
              <a:rPr lang="en-US" sz="1200" b="1" dirty="0" err="1">
                <a:solidFill>
                  <a:srgbClr val="F47920"/>
                </a:solidFill>
                <a:latin typeface="Helvetica" charset="0"/>
                <a:cs typeface="Helvetica" charset="0"/>
              </a:rPr>
              <a:t>acs-</a:t>
            </a:r>
            <a:r>
              <a:rPr lang="en-US" sz="1200" b="1" dirty="0" err="1" smtClean="0">
                <a:solidFill>
                  <a:srgbClr val="F47920"/>
                </a:solidFill>
                <a:latin typeface="Helvetica" charset="0"/>
                <a:cs typeface="Helvetica" charset="0"/>
              </a:rPr>
              <a:t>corp.com</a:t>
            </a:r>
            <a:endParaRPr lang="en-US" sz="1200" dirty="0"/>
          </a:p>
        </p:txBody>
      </p:sp>
      <p:sp>
        <p:nvSpPr>
          <p:cNvPr id="4" name="Slide Number Placeholder 3"/>
          <p:cNvSpPr>
            <a:spLocks noGrp="1"/>
          </p:cNvSpPr>
          <p:nvPr>
            <p:ph type="sldNum" sz="quarter" idx="12"/>
          </p:nvPr>
        </p:nvSpPr>
        <p:spPr/>
        <p:txBody>
          <a:bodyPr/>
          <a:lstStyle/>
          <a:p>
            <a:fld id="{656972EE-ED08-BE4A-BE23-44467B004993}" type="slidenum">
              <a:rPr lang="en-US" smtClean="0"/>
              <a:t>12</a:t>
            </a:fld>
            <a:endParaRPr lang="en-US" dirty="0"/>
          </a:p>
        </p:txBody>
      </p:sp>
    </p:spTree>
    <p:extLst>
      <p:ext uri="{BB962C8B-B14F-4D97-AF65-F5344CB8AC3E}">
        <p14:creationId xmlns:p14="http://schemas.microsoft.com/office/powerpoint/2010/main" val="40673192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ABOUT ACS</a:t>
            </a:r>
          </a:p>
        </p:txBody>
      </p:sp>
      <p:sp>
        <p:nvSpPr>
          <p:cNvPr id="2" name="Content Placeholder 1"/>
          <p:cNvSpPr>
            <a:spLocks noGrp="1"/>
          </p:cNvSpPr>
          <p:nvPr>
            <p:ph idx="1"/>
          </p:nvPr>
        </p:nvSpPr>
        <p:spPr/>
        <p:txBody>
          <a:bodyPr/>
          <a:lstStyle/>
          <a:p>
            <a:r>
              <a:rPr lang="en-US" dirty="0"/>
              <a:t>International group of companies</a:t>
            </a:r>
          </a:p>
          <a:p>
            <a:r>
              <a:rPr lang="en-US" dirty="0"/>
              <a:t>Established to create a technological solution to prevent drink driving</a:t>
            </a:r>
          </a:p>
          <a:p>
            <a:r>
              <a:rPr lang="en-US" dirty="0"/>
              <a:t>Inventor of the ALCOLOCK™ alcohol interlock for road traffic safety</a:t>
            </a:r>
          </a:p>
          <a:p>
            <a:r>
              <a:rPr lang="en-US" dirty="0"/>
              <a:t>Leading manufacturer of breath alcohol testing instruments</a:t>
            </a:r>
          </a:p>
          <a:p>
            <a:r>
              <a:rPr lang="en-US" dirty="0"/>
              <a:t>Privately held, consistently profitable</a:t>
            </a:r>
          </a:p>
          <a:p>
            <a:r>
              <a:rPr lang="en-US" dirty="0"/>
              <a:t>Committed to research and development</a:t>
            </a:r>
          </a:p>
          <a:p>
            <a:r>
              <a:rPr lang="en-US" dirty="0"/>
              <a:t>International reputation for excellence</a:t>
            </a:r>
          </a:p>
          <a:p>
            <a:r>
              <a:rPr lang="en-US" dirty="0"/>
              <a:t>Quality management hallmark</a:t>
            </a:r>
          </a:p>
          <a:p>
            <a:r>
              <a:rPr lang="en-US" dirty="0"/>
              <a:t>ISO 9001, </a:t>
            </a:r>
            <a:r>
              <a:rPr lang="en-US" dirty="0" smtClean="0"/>
              <a:t>ISO </a:t>
            </a:r>
            <a:r>
              <a:rPr lang="en-US" dirty="0"/>
              <a:t>14001 and TS 16949 </a:t>
            </a:r>
            <a:r>
              <a:rPr lang="en-US" dirty="0" smtClean="0"/>
              <a:t>certified</a:t>
            </a:r>
            <a:endParaRPr lang="en-US" dirty="0"/>
          </a:p>
        </p:txBody>
      </p:sp>
      <p:sp>
        <p:nvSpPr>
          <p:cNvPr id="3" name="Slide Number Placeholder 2"/>
          <p:cNvSpPr>
            <a:spLocks noGrp="1"/>
          </p:cNvSpPr>
          <p:nvPr>
            <p:ph type="sldNum" sz="quarter" idx="12"/>
          </p:nvPr>
        </p:nvSpPr>
        <p:spPr/>
        <p:txBody>
          <a:bodyPr/>
          <a:lstStyle/>
          <a:p>
            <a:fld id="{656972EE-ED08-BE4A-BE23-44467B004993}" type="slidenum">
              <a:rPr lang="en-US" smtClean="0"/>
              <a:t>2</a:t>
            </a:fld>
            <a:endParaRPr lang="en-US" dirty="0"/>
          </a:p>
        </p:txBody>
      </p:sp>
      <p:sp>
        <p:nvSpPr>
          <p:cNvPr id="6" name="Text Placeholder 5"/>
          <p:cNvSpPr>
            <a:spLocks noGrp="1"/>
          </p:cNvSpPr>
          <p:nvPr>
            <p:ph type="body" sz="quarter" idx="14"/>
          </p:nvPr>
        </p:nvSpPr>
        <p:spPr/>
        <p:txBody>
          <a:bodyPr/>
          <a:lstStyle/>
          <a:p>
            <a:r>
              <a:rPr lang="en-US" dirty="0" smtClean="0"/>
              <a:t>Contents</a:t>
            </a:r>
            <a:endParaRPr lang="en-US" dirty="0"/>
          </a:p>
        </p:txBody>
      </p:sp>
      <p:sp>
        <p:nvSpPr>
          <p:cNvPr id="10" name="Content Placeholder 9"/>
          <p:cNvSpPr>
            <a:spLocks noGrp="1"/>
          </p:cNvSpPr>
          <p:nvPr>
            <p:ph idx="13"/>
          </p:nvPr>
        </p:nvSpPr>
        <p:spPr/>
        <p:txBody>
          <a:bodyPr/>
          <a:lstStyle/>
          <a:p>
            <a:endParaRPr lang="en-US" dirty="0"/>
          </a:p>
        </p:txBody>
      </p:sp>
      <p:sp>
        <p:nvSpPr>
          <p:cNvPr id="7" name="Rectangle 6"/>
          <p:cNvSpPr/>
          <p:nvPr/>
        </p:nvSpPr>
        <p:spPr>
          <a:xfrm>
            <a:off x="908050" y="1039594"/>
            <a:ext cx="5552017" cy="369332"/>
          </a:xfrm>
          <a:prstGeom prst="rect">
            <a:avLst/>
          </a:prstGeom>
        </p:spPr>
        <p:txBody>
          <a:bodyPr wrap="square">
            <a:spAutoFit/>
          </a:bodyPr>
          <a:lstStyle/>
          <a:p>
            <a:pPr fontAlgn="auto">
              <a:spcBef>
                <a:spcPts val="0"/>
              </a:spcBef>
              <a:spcAft>
                <a:spcPts val="0"/>
              </a:spcAft>
              <a:defRPr/>
            </a:pPr>
            <a:r>
              <a:rPr lang="en-US" cap="all" dirty="0">
                <a:solidFill>
                  <a:srgbClr val="F47920"/>
                </a:solidFill>
                <a:latin typeface="Helvetica"/>
                <a:cs typeface="Helvetica"/>
              </a:rPr>
              <a:t>ALCOHOL COUNTERMEASURE SYSTEMS</a:t>
            </a:r>
            <a:endParaRPr lang="en-US" cap="all" dirty="0">
              <a:latin typeface="Helvetica"/>
              <a:cs typeface="Helvetica"/>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1503" b="11503"/>
          <a:stretch/>
        </p:blipFill>
        <p:spPr bwMode="auto">
          <a:xfrm>
            <a:off x="4039686" y="2063362"/>
            <a:ext cx="32416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29050" y="5470637"/>
            <a:ext cx="2727878" cy="553998"/>
          </a:xfrm>
          <a:prstGeom prst="rect">
            <a:avLst/>
          </a:prstGeom>
          <a:noFill/>
        </p:spPr>
        <p:txBody>
          <a:bodyPr wrap="square" rtlCol="0">
            <a:spAutoFit/>
          </a:bodyPr>
          <a:lstStyle/>
          <a:p>
            <a:pPr algn="r"/>
            <a:r>
              <a:rPr lang="en-US" dirty="0" smtClean="0">
                <a:latin typeface="Helvetica"/>
                <a:cs typeface="Helvetica"/>
              </a:rPr>
              <a:t>Felix J E </a:t>
            </a:r>
            <a:r>
              <a:rPr lang="en-US" dirty="0" err="1" smtClean="0">
                <a:latin typeface="Helvetica"/>
                <a:cs typeface="Helvetica"/>
              </a:rPr>
              <a:t>Comeau</a:t>
            </a:r>
            <a:endParaRPr lang="en-US" dirty="0" smtClean="0">
              <a:latin typeface="Helvetica"/>
              <a:cs typeface="Helvetica"/>
            </a:endParaRPr>
          </a:p>
          <a:p>
            <a:pPr algn="r"/>
            <a:r>
              <a:rPr lang="en-US" sz="1200" dirty="0" smtClean="0">
                <a:solidFill>
                  <a:srgbClr val="666666"/>
                </a:solidFill>
                <a:latin typeface="Helvetica"/>
                <a:cs typeface="Helvetica"/>
              </a:rPr>
              <a:t>Chairman &amp; CEO</a:t>
            </a:r>
            <a:endParaRPr lang="en-US" sz="1200" dirty="0">
              <a:solidFill>
                <a:srgbClr val="666666"/>
              </a:solidFill>
              <a:latin typeface="Helvetica"/>
              <a:cs typeface="Helvetica"/>
            </a:endParaRPr>
          </a:p>
        </p:txBody>
      </p:sp>
    </p:spTree>
    <p:extLst>
      <p:ext uri="{BB962C8B-B14F-4D97-AF65-F5344CB8AC3E}">
        <p14:creationId xmlns:p14="http://schemas.microsoft.com/office/powerpoint/2010/main" val="11689597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STANDARDS</a:t>
            </a:r>
            <a:endParaRPr lang="en-US" dirty="0"/>
          </a:p>
        </p:txBody>
      </p:sp>
      <p:sp>
        <p:nvSpPr>
          <p:cNvPr id="3" name="Content Placeholder 2"/>
          <p:cNvSpPr>
            <a:spLocks noGrp="1"/>
          </p:cNvSpPr>
          <p:nvPr>
            <p:ph idx="1"/>
          </p:nvPr>
        </p:nvSpPr>
        <p:spPr>
          <a:xfrm>
            <a:off x="908050" y="3133415"/>
            <a:ext cx="1949515" cy="2992748"/>
          </a:xfrm>
        </p:spPr>
        <p:txBody>
          <a:bodyPr>
            <a:normAutofit/>
          </a:bodyPr>
          <a:lstStyle/>
          <a:p>
            <a:pPr marL="0" indent="0" algn="ctr">
              <a:buNone/>
            </a:pPr>
            <a:r>
              <a:rPr lang="en-CA" sz="1200" dirty="0"/>
              <a:t>This international standard specifies criterion for a quality management system in which an organization must demonstrate its ability to consistently provide product that meets customer, statutory and regulatory requirements</a:t>
            </a:r>
            <a:r>
              <a:rPr lang="en-CA" sz="1200" dirty="0" smtClean="0"/>
              <a:t>.</a:t>
            </a:r>
            <a:endParaRPr lang="en-US" sz="1200" dirty="0"/>
          </a:p>
        </p:txBody>
      </p:sp>
      <p:sp>
        <p:nvSpPr>
          <p:cNvPr id="4" name="Slide Number Placeholder 3"/>
          <p:cNvSpPr>
            <a:spLocks noGrp="1"/>
          </p:cNvSpPr>
          <p:nvPr>
            <p:ph type="sldNum" sz="quarter" idx="12"/>
          </p:nvPr>
        </p:nvSpPr>
        <p:spPr/>
        <p:txBody>
          <a:bodyPr/>
          <a:lstStyle/>
          <a:p>
            <a:fld id="{656972EE-ED08-BE4A-BE23-44467B004993}" type="slidenum">
              <a:rPr lang="en-US" smtClean="0"/>
              <a:t>3</a:t>
            </a:fld>
            <a:endParaRPr lang="en-US" dirty="0"/>
          </a:p>
        </p:txBody>
      </p:sp>
      <p:sp>
        <p:nvSpPr>
          <p:cNvPr id="5" name="Content Placeholder 4"/>
          <p:cNvSpPr>
            <a:spLocks noGrp="1"/>
          </p:cNvSpPr>
          <p:nvPr>
            <p:ph idx="13"/>
          </p:nvPr>
        </p:nvSpPr>
        <p:spPr>
          <a:xfrm>
            <a:off x="6737285" y="3133415"/>
            <a:ext cx="1949515" cy="2992748"/>
          </a:xfrm>
        </p:spPr>
        <p:txBody>
          <a:bodyPr>
            <a:normAutofit/>
          </a:bodyPr>
          <a:lstStyle/>
          <a:p>
            <a:pPr marL="0" indent="0" algn="ctr">
              <a:buNone/>
            </a:pPr>
            <a:r>
              <a:rPr lang="en-CA" sz="1200" dirty="0"/>
              <a:t>This international standard and technical specification defines quality management system requirements.  Its focus lies on continually improving defect prevention and reducing variation and waste in the supply chain</a:t>
            </a:r>
            <a:r>
              <a:rPr lang="en-CA" sz="1200" dirty="0" smtClean="0"/>
              <a:t>.</a:t>
            </a:r>
            <a:endParaRPr lang="en-US" sz="1200" dirty="0"/>
          </a:p>
        </p:txBody>
      </p:sp>
      <p:sp>
        <p:nvSpPr>
          <p:cNvPr id="6" name="Content Placeholder 5"/>
          <p:cNvSpPr>
            <a:spLocks noGrp="1"/>
          </p:cNvSpPr>
          <p:nvPr>
            <p:ph idx="14"/>
          </p:nvPr>
        </p:nvSpPr>
        <p:spPr>
          <a:xfrm>
            <a:off x="3821232" y="3133415"/>
            <a:ext cx="1949515" cy="2992748"/>
          </a:xfrm>
        </p:spPr>
        <p:txBody>
          <a:bodyPr>
            <a:normAutofit/>
          </a:bodyPr>
          <a:lstStyle/>
          <a:p>
            <a:pPr marL="0" indent="0" algn="ctr">
              <a:buNone/>
            </a:pPr>
            <a:r>
              <a:rPr lang="en-CA" sz="1200" dirty="0"/>
              <a:t>This international standard specifies legal requirements and guidelines to enable an organization to develop and implement environmental policies and objectives</a:t>
            </a:r>
            <a:r>
              <a:rPr lang="en-CA" sz="1200" dirty="0" smtClean="0"/>
              <a:t>.</a:t>
            </a:r>
            <a:endParaRPr lang="en-US" sz="1200" dirty="0"/>
          </a:p>
        </p:txBody>
      </p:sp>
      <p:sp>
        <p:nvSpPr>
          <p:cNvPr id="7" name="Rectangle 6"/>
          <p:cNvSpPr/>
          <p:nvPr/>
        </p:nvSpPr>
        <p:spPr>
          <a:xfrm>
            <a:off x="908049" y="1464469"/>
            <a:ext cx="1949515" cy="2714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rgbClr val="DA1E48"/>
                </a:solidFill>
                <a:latin typeface="Myriad Pro" pitchFamily="34" charset="0"/>
              </a:rPr>
              <a:t> </a:t>
            </a:r>
          </a:p>
        </p:txBody>
      </p:sp>
      <p:sp>
        <p:nvSpPr>
          <p:cNvPr id="8" name="Rectangle 7"/>
          <p:cNvSpPr/>
          <p:nvPr/>
        </p:nvSpPr>
        <p:spPr>
          <a:xfrm>
            <a:off x="3821232" y="1464469"/>
            <a:ext cx="1949515" cy="2714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rgbClr val="DA1E48"/>
                </a:solidFill>
                <a:latin typeface="Myriad Pro" pitchFamily="34" charset="0"/>
              </a:rPr>
              <a:t> </a:t>
            </a:r>
          </a:p>
        </p:txBody>
      </p:sp>
      <p:sp>
        <p:nvSpPr>
          <p:cNvPr id="9" name="Rectangle 8"/>
          <p:cNvSpPr/>
          <p:nvPr/>
        </p:nvSpPr>
        <p:spPr>
          <a:xfrm>
            <a:off x="6737285" y="1464469"/>
            <a:ext cx="1949515" cy="2714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rgbClr val="DA1E48"/>
                </a:solidFill>
                <a:latin typeface="Myriad Pro" pitchFamily="34" charset="0"/>
              </a:rPr>
              <a:t> </a:t>
            </a:r>
          </a:p>
        </p:txBody>
      </p:sp>
      <p:sp>
        <p:nvSpPr>
          <p:cNvPr id="19" name="TextBox 18"/>
          <p:cNvSpPr txBox="1"/>
          <p:nvPr/>
        </p:nvSpPr>
        <p:spPr>
          <a:xfrm>
            <a:off x="908050" y="1440724"/>
            <a:ext cx="1949514" cy="307777"/>
          </a:xfrm>
          <a:prstGeom prst="rect">
            <a:avLst/>
          </a:prstGeom>
          <a:noFill/>
        </p:spPr>
        <p:txBody>
          <a:bodyPr wrap="square" rtlCol="0" anchor="ctr" anchorCtr="0">
            <a:spAutoFit/>
          </a:bodyPr>
          <a:lstStyle/>
          <a:p>
            <a:pPr algn="ctr"/>
            <a:r>
              <a:rPr lang="en-US" sz="1400" b="1" dirty="0" smtClean="0">
                <a:solidFill>
                  <a:schemeClr val="bg1"/>
                </a:solidFill>
                <a:latin typeface="Helvetica"/>
                <a:cs typeface="Helvetica"/>
              </a:rPr>
              <a:t>ISO 9001:2008</a:t>
            </a:r>
            <a:endParaRPr lang="en-US" sz="1400" b="1" dirty="0">
              <a:solidFill>
                <a:schemeClr val="bg1"/>
              </a:solidFill>
              <a:latin typeface="Helvetica"/>
              <a:cs typeface="Helvetica"/>
            </a:endParaRPr>
          </a:p>
        </p:txBody>
      </p:sp>
      <p:sp>
        <p:nvSpPr>
          <p:cNvPr id="20" name="TextBox 19"/>
          <p:cNvSpPr txBox="1"/>
          <p:nvPr/>
        </p:nvSpPr>
        <p:spPr>
          <a:xfrm>
            <a:off x="3821232" y="1440724"/>
            <a:ext cx="1949514" cy="307777"/>
          </a:xfrm>
          <a:prstGeom prst="rect">
            <a:avLst/>
          </a:prstGeom>
          <a:noFill/>
        </p:spPr>
        <p:txBody>
          <a:bodyPr wrap="square" rtlCol="0" anchor="ctr" anchorCtr="0">
            <a:spAutoFit/>
          </a:bodyPr>
          <a:lstStyle/>
          <a:p>
            <a:pPr algn="ctr"/>
            <a:r>
              <a:rPr lang="en-US" sz="1400" b="1" dirty="0" smtClean="0">
                <a:solidFill>
                  <a:schemeClr val="bg1"/>
                </a:solidFill>
                <a:latin typeface="Helvetica"/>
                <a:cs typeface="Helvetica"/>
              </a:rPr>
              <a:t>ISO 14001:2004</a:t>
            </a:r>
            <a:endParaRPr lang="en-US" sz="1400" b="1" dirty="0">
              <a:solidFill>
                <a:schemeClr val="bg1"/>
              </a:solidFill>
              <a:latin typeface="Helvetica"/>
              <a:cs typeface="Helvetica"/>
            </a:endParaRPr>
          </a:p>
        </p:txBody>
      </p:sp>
      <p:sp>
        <p:nvSpPr>
          <p:cNvPr id="21" name="TextBox 20"/>
          <p:cNvSpPr txBox="1"/>
          <p:nvPr/>
        </p:nvSpPr>
        <p:spPr>
          <a:xfrm>
            <a:off x="6737285" y="1440724"/>
            <a:ext cx="1949514" cy="307777"/>
          </a:xfrm>
          <a:prstGeom prst="rect">
            <a:avLst/>
          </a:prstGeom>
          <a:noFill/>
        </p:spPr>
        <p:txBody>
          <a:bodyPr wrap="square" rtlCol="0" anchor="ctr" anchorCtr="0">
            <a:spAutoFit/>
          </a:bodyPr>
          <a:lstStyle/>
          <a:p>
            <a:pPr algn="ctr"/>
            <a:r>
              <a:rPr lang="en-US" sz="1400" b="1" dirty="0" smtClean="0">
                <a:solidFill>
                  <a:schemeClr val="bg1"/>
                </a:solidFill>
                <a:latin typeface="Helvetica"/>
                <a:cs typeface="Helvetica"/>
              </a:rPr>
              <a:t>ISO/TS 16949:2009</a:t>
            </a:r>
            <a:endParaRPr lang="en-US" sz="1400" b="1" dirty="0">
              <a:solidFill>
                <a:schemeClr val="bg1"/>
              </a:solidFill>
              <a:latin typeface="Helvetica"/>
              <a:cs typeface="Helvetica"/>
            </a:endParaRPr>
          </a:p>
        </p:txBody>
      </p:sp>
      <p:pic>
        <p:nvPicPr>
          <p:cNvPr id="10" name="Picture 9" descr="ISO 9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679" y="1885084"/>
            <a:ext cx="1080000" cy="1080000"/>
          </a:xfrm>
          <a:prstGeom prst="rect">
            <a:avLst/>
          </a:prstGeom>
        </p:spPr>
      </p:pic>
      <p:pic>
        <p:nvPicPr>
          <p:cNvPr id="11" name="Picture 10" descr="ISO 14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547" y="1885084"/>
            <a:ext cx="1080000" cy="1080000"/>
          </a:xfrm>
          <a:prstGeom prst="rect">
            <a:avLst/>
          </a:prstGeom>
        </p:spPr>
      </p:pic>
      <p:pic>
        <p:nvPicPr>
          <p:cNvPr id="13" name="Picture 12" descr="ISOTS 169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775" y="1885084"/>
            <a:ext cx="1080000" cy="1080000"/>
          </a:xfrm>
          <a:prstGeom prst="rect">
            <a:avLst/>
          </a:prstGeom>
        </p:spPr>
      </p:pic>
    </p:spTree>
    <p:extLst>
      <p:ext uri="{BB962C8B-B14F-4D97-AF65-F5344CB8AC3E}">
        <p14:creationId xmlns:p14="http://schemas.microsoft.com/office/powerpoint/2010/main" val="15112995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50" y="1685925"/>
            <a:ext cx="5552017" cy="4440238"/>
          </a:xfrm>
        </p:spPr>
        <p:txBody>
          <a:bodyPr>
            <a:normAutofit/>
          </a:bodyPr>
          <a:lstStyle/>
          <a:p>
            <a:pPr marL="0" indent="0">
              <a:buNone/>
            </a:pPr>
            <a:r>
              <a:rPr lang="en-US" b="1" dirty="0" smtClean="0"/>
              <a:t>1980 – 1990:</a:t>
            </a:r>
          </a:p>
          <a:p>
            <a:r>
              <a:rPr lang="en-US" dirty="0" smtClean="0"/>
              <a:t>Convicted drink drivers become first alcohol interlock clients</a:t>
            </a:r>
          </a:p>
          <a:p>
            <a:endParaRPr lang="en-US" dirty="0"/>
          </a:p>
          <a:p>
            <a:pPr marL="0" indent="0">
              <a:buNone/>
            </a:pPr>
            <a:r>
              <a:rPr lang="en-US" b="1" dirty="0" smtClean="0"/>
              <a:t>1990 – 2000:</a:t>
            </a:r>
          </a:p>
          <a:p>
            <a:r>
              <a:rPr lang="en-US" dirty="0" smtClean="0"/>
              <a:t>Alcohol interlocks made available for proactive consumers</a:t>
            </a:r>
          </a:p>
          <a:p>
            <a:endParaRPr lang="en-US" dirty="0"/>
          </a:p>
          <a:p>
            <a:pPr marL="0" indent="0">
              <a:buNone/>
            </a:pPr>
            <a:r>
              <a:rPr lang="en-US" b="1" dirty="0" smtClean="0"/>
              <a:t>2000 – 2010:</a:t>
            </a:r>
          </a:p>
          <a:p>
            <a:r>
              <a:rPr lang="en-US" dirty="0" smtClean="0"/>
              <a:t>Alcohol interlocks available for factory installation via major vehicle manufacturers</a:t>
            </a:r>
          </a:p>
          <a:p>
            <a:endParaRPr lang="en-US" dirty="0"/>
          </a:p>
          <a:p>
            <a:pPr marL="0" indent="0">
              <a:buNone/>
            </a:pPr>
            <a:r>
              <a:rPr lang="en-US" b="1" dirty="0" smtClean="0"/>
              <a:t>2010 – 2020:</a:t>
            </a:r>
          </a:p>
          <a:p>
            <a:r>
              <a:rPr lang="en-US" dirty="0" smtClean="0"/>
              <a:t>Alcohol interlocks factory installed in every new car in Sweden and every bus transporting children in France</a:t>
            </a:r>
            <a:endParaRPr lang="en-US" dirty="0"/>
          </a:p>
        </p:txBody>
      </p:sp>
      <p:sp>
        <p:nvSpPr>
          <p:cNvPr id="4" name="Slide Number Placeholder 3"/>
          <p:cNvSpPr>
            <a:spLocks noGrp="1"/>
          </p:cNvSpPr>
          <p:nvPr>
            <p:ph type="sldNum" sz="quarter" idx="12"/>
          </p:nvPr>
        </p:nvSpPr>
        <p:spPr/>
        <p:txBody>
          <a:bodyPr/>
          <a:lstStyle/>
          <a:p>
            <a:fld id="{656972EE-ED08-BE4A-BE23-44467B004993}" type="slidenum">
              <a:rPr lang="en-US" smtClean="0"/>
              <a:t>4</a:t>
            </a:fld>
            <a:endParaRPr lang="en-US" dirty="0"/>
          </a:p>
        </p:txBody>
      </p:sp>
      <p:sp>
        <p:nvSpPr>
          <p:cNvPr id="2" name="Title 1"/>
          <p:cNvSpPr>
            <a:spLocks noGrp="1"/>
          </p:cNvSpPr>
          <p:nvPr>
            <p:ph type="title"/>
          </p:nvPr>
        </p:nvSpPr>
        <p:spPr/>
        <p:txBody>
          <a:bodyPr/>
          <a:lstStyle/>
          <a:p>
            <a:r>
              <a:rPr lang="en-US" dirty="0" smtClean="0"/>
              <a:t>ALCOHOL INTERLOCK HISTORY</a:t>
            </a:r>
            <a:endParaRPr lang="en-US" dirty="0"/>
          </a:p>
        </p:txBody>
      </p:sp>
    </p:spTree>
    <p:extLst>
      <p:ext uri="{BB962C8B-B14F-4D97-AF65-F5344CB8AC3E}">
        <p14:creationId xmlns:p14="http://schemas.microsoft.com/office/powerpoint/2010/main" val="24533481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MARKETS</a:t>
            </a:r>
            <a:endParaRPr lang="en-US" dirty="0"/>
          </a:p>
        </p:txBody>
      </p:sp>
      <p:pic>
        <p:nvPicPr>
          <p:cNvPr id="7" name="Content Placeholder 6" descr="ACS_Map_20120507.png"/>
          <p:cNvPicPr>
            <a:picLocks noGrp="1" noChangeAspect="1"/>
          </p:cNvPicPr>
          <p:nvPr>
            <p:ph idx="1"/>
          </p:nvPr>
        </p:nvPicPr>
        <p:blipFill>
          <a:blip r:embed="rId2">
            <a:extLst>
              <a:ext uri="{28A0092B-C50C-407E-A947-70E740481C1C}">
                <a14:useLocalDpi xmlns:a14="http://schemas.microsoft.com/office/drawing/2010/main" val="0"/>
              </a:ext>
            </a:extLst>
          </a:blip>
          <a:srcRect l="-18903" r="-18903"/>
          <a:stretch>
            <a:fillRect/>
          </a:stretch>
        </p:blipFill>
        <p:spPr>
          <a:xfrm>
            <a:off x="908050" y="2583896"/>
            <a:ext cx="7826609" cy="3202940"/>
          </a:xfrm>
        </p:spPr>
      </p:pic>
      <p:sp>
        <p:nvSpPr>
          <p:cNvPr id="4" name="Slide Number Placeholder 3"/>
          <p:cNvSpPr>
            <a:spLocks noGrp="1"/>
          </p:cNvSpPr>
          <p:nvPr>
            <p:ph type="sldNum" sz="quarter" idx="12"/>
          </p:nvPr>
        </p:nvSpPr>
        <p:spPr/>
        <p:txBody>
          <a:bodyPr/>
          <a:lstStyle/>
          <a:p>
            <a:fld id="{656972EE-ED08-BE4A-BE23-44467B004993}" type="slidenum">
              <a:rPr lang="en-US" smtClean="0"/>
              <a:t>5</a:t>
            </a:fld>
            <a:endParaRPr lang="en-US" dirty="0"/>
          </a:p>
        </p:txBody>
      </p:sp>
      <p:sp>
        <p:nvSpPr>
          <p:cNvPr id="5" name="Content Placeholder 4"/>
          <p:cNvSpPr>
            <a:spLocks noGrp="1"/>
          </p:cNvSpPr>
          <p:nvPr>
            <p:ph idx="13"/>
          </p:nvPr>
        </p:nvSpPr>
        <p:spPr>
          <a:xfrm>
            <a:off x="908050" y="1671153"/>
            <a:ext cx="7778750" cy="701349"/>
          </a:xfrm>
        </p:spPr>
        <p:txBody>
          <a:bodyPr>
            <a:normAutofit/>
          </a:bodyPr>
          <a:lstStyle/>
          <a:p>
            <a:pPr marL="0" indent="0">
              <a:buNone/>
            </a:pPr>
            <a:r>
              <a:rPr lang="en-US" sz="1200" dirty="0" smtClean="0"/>
              <a:t>ACS has offices around the globe, immersed in the judicial climate of every region. We are able to offer internationally recognized manufacturing quality while quickly meeting customer service needs and tailoring programs at the local level.</a:t>
            </a:r>
            <a:endParaRPr lang="en-US" sz="1200" dirty="0"/>
          </a:p>
        </p:txBody>
      </p:sp>
      <p:sp>
        <p:nvSpPr>
          <p:cNvPr id="8" name="Rectangle 7"/>
          <p:cNvSpPr/>
          <p:nvPr/>
        </p:nvSpPr>
        <p:spPr>
          <a:xfrm>
            <a:off x="908050" y="1138132"/>
            <a:ext cx="7778750" cy="369332"/>
          </a:xfrm>
          <a:prstGeom prst="rect">
            <a:avLst/>
          </a:prstGeom>
        </p:spPr>
        <p:txBody>
          <a:bodyPr wrap="square">
            <a:spAutoFit/>
          </a:bodyPr>
          <a:lstStyle/>
          <a:p>
            <a:pPr fontAlgn="auto">
              <a:spcBef>
                <a:spcPts val="0"/>
              </a:spcBef>
              <a:spcAft>
                <a:spcPts val="0"/>
              </a:spcAft>
              <a:defRPr/>
            </a:pPr>
            <a:r>
              <a:rPr lang="en-US" i="1" dirty="0" smtClean="0">
                <a:solidFill>
                  <a:srgbClr val="F47920"/>
                </a:solidFill>
                <a:latin typeface="Helvetica"/>
                <a:cs typeface="Helvetica"/>
              </a:rPr>
              <a:t>An international objective met through regional focus</a:t>
            </a:r>
            <a:endParaRPr lang="en-US" i="1" dirty="0">
              <a:solidFill>
                <a:srgbClr val="F47920"/>
              </a:solidFill>
              <a:latin typeface="Helvetica"/>
              <a:cs typeface="Helvetica"/>
            </a:endParaRPr>
          </a:p>
        </p:txBody>
      </p:sp>
    </p:spTree>
    <p:extLst>
      <p:ext uri="{BB962C8B-B14F-4D97-AF65-F5344CB8AC3E}">
        <p14:creationId xmlns:p14="http://schemas.microsoft.com/office/powerpoint/2010/main" val="26112568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6972EE-ED08-BE4A-BE23-44467B004993}" type="slidenum">
              <a:rPr lang="en-US" smtClean="0"/>
              <a:t>6</a:t>
            </a:fld>
            <a:endParaRPr lang="en-US" dirty="0"/>
          </a:p>
        </p:txBody>
      </p:sp>
      <p:sp>
        <p:nvSpPr>
          <p:cNvPr id="8" name="Text Placeholder 7"/>
          <p:cNvSpPr>
            <a:spLocks noGrp="1"/>
          </p:cNvSpPr>
          <p:nvPr>
            <p:ph type="body" sz="quarter" idx="14"/>
          </p:nvPr>
        </p:nvSpPr>
        <p:spPr/>
        <p:txBody>
          <a:bodyPr/>
          <a:lstStyle/>
          <a:p>
            <a:r>
              <a:rPr lang="en-US" dirty="0" smtClean="0"/>
              <a:t>ALCOLOCK™ V3</a:t>
            </a:r>
            <a:endParaRPr lang="en-US" dirty="0"/>
          </a:p>
        </p:txBody>
      </p:sp>
      <p:sp>
        <p:nvSpPr>
          <p:cNvPr id="7" name="Content Placeholder 6"/>
          <p:cNvSpPr>
            <a:spLocks noGrp="1"/>
          </p:cNvSpPr>
          <p:nvPr>
            <p:ph idx="13"/>
          </p:nvPr>
        </p:nvSpPr>
        <p:spPr/>
        <p:txBody>
          <a:bodyPr/>
          <a:lstStyle/>
          <a:p>
            <a:pPr marL="0" indent="0">
              <a:buNone/>
            </a:pPr>
            <a:r>
              <a:rPr lang="en-US" b="1" dirty="0" smtClean="0">
                <a:solidFill>
                  <a:srgbClr val="F47920"/>
                </a:solidFill>
              </a:rPr>
              <a:t>INTENDED MARKET</a:t>
            </a:r>
            <a:endParaRPr lang="en-US" b="1" dirty="0">
              <a:solidFill>
                <a:srgbClr val="F47920"/>
              </a:solidFill>
            </a:endParaRPr>
          </a:p>
          <a:p>
            <a:pPr marL="0" indent="0">
              <a:buNone/>
            </a:pPr>
            <a:r>
              <a:rPr lang="en-US" dirty="0" smtClean="0">
                <a:solidFill>
                  <a:srgbClr val="000000"/>
                </a:solidFill>
              </a:rPr>
              <a:t>Automotive OEM Market, Vehicle Fleets, Automotive Safety</a:t>
            </a:r>
          </a:p>
          <a:p>
            <a:pPr marL="0" indent="0">
              <a:buNone/>
            </a:pPr>
            <a:endParaRPr lang="en-US" dirty="0">
              <a:solidFill>
                <a:srgbClr val="000000"/>
              </a:solidFill>
            </a:endParaRPr>
          </a:p>
          <a:p>
            <a:pPr marL="0" indent="0">
              <a:buNone/>
            </a:pPr>
            <a:r>
              <a:rPr lang="en-US" b="1" dirty="0" smtClean="0">
                <a:solidFill>
                  <a:srgbClr val="F47920"/>
                </a:solidFill>
              </a:rPr>
              <a:t>INFORMATION</a:t>
            </a:r>
            <a:endParaRPr lang="en-US" b="1" dirty="0">
              <a:solidFill>
                <a:srgbClr val="F47920"/>
              </a:solidFill>
            </a:endParaRPr>
          </a:p>
          <a:p>
            <a:pPr marL="0" indent="0">
              <a:buNone/>
            </a:pPr>
            <a:r>
              <a:rPr lang="en-US" dirty="0" smtClean="0">
                <a:solidFill>
                  <a:srgbClr val="000000"/>
                </a:solidFill>
              </a:rPr>
              <a:t>The ALCOLOCK V3 alcohol interlock measures the breath alcohol concentration (</a:t>
            </a:r>
            <a:r>
              <a:rPr lang="en-US" dirty="0" err="1" smtClean="0">
                <a:solidFill>
                  <a:srgbClr val="000000"/>
                </a:solidFill>
              </a:rPr>
              <a:t>BrAC</a:t>
            </a:r>
            <a:r>
              <a:rPr lang="en-US" dirty="0" smtClean="0">
                <a:solidFill>
                  <a:srgbClr val="000000"/>
                </a:solidFill>
              </a:rPr>
              <a:t>) of a driver and prevents the vehicle from starting if the driver’s </a:t>
            </a:r>
            <a:r>
              <a:rPr lang="en-US" dirty="0" err="1" smtClean="0">
                <a:solidFill>
                  <a:srgbClr val="000000"/>
                </a:solidFill>
              </a:rPr>
              <a:t>BrAC</a:t>
            </a:r>
            <a:r>
              <a:rPr lang="en-US" dirty="0" smtClean="0">
                <a:solidFill>
                  <a:srgbClr val="000000"/>
                </a:solidFill>
              </a:rPr>
              <a:t> is over a preset limit. Its durable construction ensure reliability in all the environments such as trucks, ships, and heavy machinery.</a:t>
            </a:r>
            <a:endParaRPr lang="en-US" dirty="0">
              <a:solidFill>
                <a:srgbClr val="000000"/>
              </a:solidFill>
            </a:endParaRPr>
          </a:p>
          <a:p>
            <a:pPr marL="0" indent="0">
              <a:buNone/>
            </a:pPr>
            <a:endParaRPr lang="en-US" dirty="0">
              <a:solidFill>
                <a:srgbClr val="000000"/>
              </a:solidFill>
            </a:endParaRPr>
          </a:p>
          <a:p>
            <a:pPr marL="0" indent="0">
              <a:buNone/>
            </a:pPr>
            <a:endParaRPr lang="en-US" dirty="0"/>
          </a:p>
        </p:txBody>
      </p:sp>
      <p:pic>
        <p:nvPicPr>
          <p:cNvPr id="10" name="Picture Placeholder 9" descr="V3-Handset.pn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51442" r="-51442"/>
          <a:stretch>
            <a:fillRect/>
          </a:stretch>
        </p:blipFill>
        <p:spPr/>
      </p:pic>
    </p:spTree>
    <p:extLst>
      <p:ext uri="{BB962C8B-B14F-4D97-AF65-F5344CB8AC3E}">
        <p14:creationId xmlns:p14="http://schemas.microsoft.com/office/powerpoint/2010/main" val="36130348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22641930"/>
              </p:ext>
            </p:extLst>
          </p:nvPr>
        </p:nvGraphicFramePr>
        <p:xfrm>
          <a:off x="908050" y="1685925"/>
          <a:ext cx="5551488" cy="44402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56972EE-ED08-BE4A-BE23-44467B004993}" type="slidenum">
              <a:rPr lang="en-US" smtClean="0"/>
              <a:t>7</a:t>
            </a:fld>
            <a:endParaRPr lang="en-US" dirty="0"/>
          </a:p>
        </p:txBody>
      </p:sp>
      <p:sp>
        <p:nvSpPr>
          <p:cNvPr id="4" name="Content Placeholder 3"/>
          <p:cNvSpPr>
            <a:spLocks noGrp="1"/>
          </p:cNvSpPr>
          <p:nvPr>
            <p:ph idx="13"/>
          </p:nvPr>
        </p:nvSpPr>
        <p:spPr/>
        <p:txBody>
          <a:bodyPr/>
          <a:lstStyle/>
          <a:p>
            <a:endParaRPr lang="en-US" dirty="0"/>
          </a:p>
        </p:txBody>
      </p:sp>
      <p:sp>
        <p:nvSpPr>
          <p:cNvPr id="5" name="Title 4"/>
          <p:cNvSpPr>
            <a:spLocks noGrp="1"/>
          </p:cNvSpPr>
          <p:nvPr>
            <p:ph type="title"/>
          </p:nvPr>
        </p:nvSpPr>
        <p:spPr/>
        <p:txBody>
          <a:bodyPr/>
          <a:lstStyle/>
          <a:p>
            <a:r>
              <a:rPr lang="en-US" dirty="0" smtClean="0"/>
              <a:t>BAR GRAPH TITLE</a:t>
            </a:r>
            <a:endParaRPr lang="en-US" dirty="0"/>
          </a:p>
        </p:txBody>
      </p:sp>
      <p:sp>
        <p:nvSpPr>
          <p:cNvPr id="6" name="Text Placeholder 5"/>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540951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65776298"/>
              </p:ext>
            </p:extLst>
          </p:nvPr>
        </p:nvGraphicFramePr>
        <p:xfrm>
          <a:off x="908050" y="1685925"/>
          <a:ext cx="5551488" cy="44402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56972EE-ED08-BE4A-BE23-44467B004993}" type="slidenum">
              <a:rPr lang="en-US" smtClean="0"/>
              <a:t>8</a:t>
            </a:fld>
            <a:endParaRPr lang="en-US" dirty="0"/>
          </a:p>
        </p:txBody>
      </p:sp>
      <p:sp>
        <p:nvSpPr>
          <p:cNvPr id="4" name="Content Placeholder 3"/>
          <p:cNvSpPr>
            <a:spLocks noGrp="1"/>
          </p:cNvSpPr>
          <p:nvPr>
            <p:ph idx="13"/>
          </p:nvPr>
        </p:nvSpPr>
        <p:spPr/>
        <p:txBody>
          <a:bodyPr/>
          <a:lstStyle/>
          <a:p>
            <a:endParaRPr lang="en-US"/>
          </a:p>
        </p:txBody>
      </p:sp>
      <p:sp>
        <p:nvSpPr>
          <p:cNvPr id="5" name="Title 4"/>
          <p:cNvSpPr>
            <a:spLocks noGrp="1"/>
          </p:cNvSpPr>
          <p:nvPr>
            <p:ph type="title"/>
          </p:nvPr>
        </p:nvSpPr>
        <p:spPr/>
        <p:txBody>
          <a:bodyPr/>
          <a:lstStyle/>
          <a:p>
            <a:r>
              <a:rPr lang="en-US" dirty="0" smtClean="0"/>
              <a:t>PIE CHART TITLE</a:t>
            </a:r>
            <a:endParaRPr lang="en-US" dirty="0"/>
          </a:p>
        </p:txBody>
      </p:sp>
      <p:sp>
        <p:nvSpPr>
          <p:cNvPr id="6" name="Text Placeholder 5"/>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8195359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7192812"/>
              </p:ext>
            </p:extLst>
          </p:nvPr>
        </p:nvGraphicFramePr>
        <p:xfrm>
          <a:off x="908050" y="2740025"/>
          <a:ext cx="7778750" cy="2966720"/>
        </p:xfrm>
        <a:graphic>
          <a:graphicData uri="http://schemas.openxmlformats.org/drawingml/2006/table">
            <a:tbl>
              <a:tblPr firstRow="1" bandRow="1">
                <a:tableStyleId>{2A488322-F2BA-4B5B-9748-0D474271808F}</a:tableStyleId>
              </a:tblPr>
              <a:tblGrid>
                <a:gridCol w="7778750"/>
              </a:tblGrid>
              <a:tr h="370840">
                <a:tc>
                  <a:txBody>
                    <a:bodyPr/>
                    <a:lstStyle/>
                    <a:p>
                      <a:r>
                        <a:rPr lang="en-US" dirty="0" smtClean="0">
                          <a:latin typeface="Helvetica"/>
                          <a:cs typeface="Helvetica"/>
                        </a:rPr>
                        <a:t>Name</a:t>
                      </a:r>
                      <a:endParaRPr lang="en-US" dirty="0">
                        <a:latin typeface="Helvetica"/>
                        <a:cs typeface="Helvetica"/>
                      </a:endParaRPr>
                    </a:p>
                  </a:txBody>
                  <a:tcPr>
                    <a:lnL>
                      <a:noFill/>
                    </a:lnL>
                    <a:lnR>
                      <a:noFill/>
                    </a:lnR>
                    <a:lnT w="25400" cmpd="sng">
                      <a:noFill/>
                    </a:lnT>
                    <a:lnB w="25400" cmpd="sng">
                      <a:noFill/>
                    </a:lnB>
                    <a:solidFill>
                      <a:srgbClr val="F47920"/>
                    </a:solidFill>
                  </a:tcPr>
                </a:tc>
              </a:tr>
              <a:tr h="370840">
                <a:tc>
                  <a:txBody>
                    <a:bodyPr/>
                    <a:lstStyle/>
                    <a:p>
                      <a:r>
                        <a:rPr lang="en-US" sz="1400" dirty="0" smtClean="0">
                          <a:latin typeface="Helvetica"/>
                          <a:cs typeface="Helvetica"/>
                        </a:rPr>
                        <a:t>Row 1</a:t>
                      </a:r>
                      <a:endParaRPr lang="en-US" sz="1400" dirty="0">
                        <a:latin typeface="Helvetica"/>
                        <a:cs typeface="Helvetica"/>
                      </a:endParaRPr>
                    </a:p>
                  </a:txBody>
                  <a:tcPr>
                    <a:lnL>
                      <a:noFill/>
                    </a:lnL>
                    <a:lnR>
                      <a:noFill/>
                    </a:lnR>
                    <a:lnT w="25400" cmpd="sng">
                      <a:noFill/>
                    </a:lnT>
                    <a:lnB>
                      <a:noFill/>
                    </a:lnB>
                    <a:lnTlToBr w="12700" cmpd="sng">
                      <a:noFill/>
                      <a:prstDash val="solid"/>
                    </a:lnTlToBr>
                    <a:lnBlToTr w="12700" cmpd="sng">
                      <a:noFill/>
                      <a:prstDash val="solid"/>
                    </a:lnBlToTr>
                    <a:noFill/>
                  </a:tcPr>
                </a:tc>
              </a:tr>
              <a:tr h="370840">
                <a:tc>
                  <a:txBody>
                    <a:bodyPr/>
                    <a:lstStyle/>
                    <a:p>
                      <a:r>
                        <a:rPr lang="en-US" sz="1400" dirty="0" smtClean="0">
                          <a:latin typeface="Helvetica"/>
                          <a:cs typeface="Helvetica"/>
                        </a:rPr>
                        <a:t>Row 2</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solidFill>
                      <a:schemeClr val="bg1">
                        <a:lumMod val="50000"/>
                        <a:alpha val="25000"/>
                      </a:schemeClr>
                    </a:solidFill>
                  </a:tcPr>
                </a:tc>
              </a:tr>
              <a:tr h="370840">
                <a:tc>
                  <a:txBody>
                    <a:bodyPr/>
                    <a:lstStyle/>
                    <a:p>
                      <a:r>
                        <a:rPr lang="en-US" sz="1400" dirty="0" smtClean="0">
                          <a:latin typeface="Helvetica"/>
                          <a:cs typeface="Helvetica"/>
                        </a:rPr>
                        <a:t>Row 3</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noFill/>
                  </a:tcPr>
                </a:tc>
              </a:tr>
              <a:tr h="370840">
                <a:tc>
                  <a:txBody>
                    <a:bodyPr/>
                    <a:lstStyle/>
                    <a:p>
                      <a:r>
                        <a:rPr lang="en-US" sz="1400" dirty="0" smtClean="0">
                          <a:latin typeface="Helvetica"/>
                          <a:cs typeface="Helvetica"/>
                        </a:rPr>
                        <a:t>Row 4</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solidFill>
                      <a:schemeClr val="bg1">
                        <a:lumMod val="50000"/>
                        <a:alpha val="25000"/>
                      </a:schemeClr>
                    </a:solidFill>
                  </a:tcPr>
                </a:tc>
              </a:tr>
              <a:tr h="370840">
                <a:tc>
                  <a:txBody>
                    <a:bodyPr/>
                    <a:lstStyle/>
                    <a:p>
                      <a:r>
                        <a:rPr lang="en-US" sz="1400" dirty="0" smtClean="0">
                          <a:latin typeface="Helvetica"/>
                          <a:cs typeface="Helvetica"/>
                        </a:rPr>
                        <a:t>Row 5</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noFill/>
                  </a:tcPr>
                </a:tc>
              </a:tr>
              <a:tr h="370840">
                <a:tc>
                  <a:txBody>
                    <a:bodyPr/>
                    <a:lstStyle/>
                    <a:p>
                      <a:r>
                        <a:rPr lang="en-US" sz="1400" dirty="0" smtClean="0">
                          <a:latin typeface="Helvetica"/>
                          <a:cs typeface="Helvetica"/>
                        </a:rPr>
                        <a:t>Row 6</a:t>
                      </a:r>
                      <a:endParaRPr lang="en-US" sz="1400" dirty="0">
                        <a:latin typeface="Helvetica"/>
                        <a:cs typeface="Helvetica"/>
                      </a:endParaRPr>
                    </a:p>
                  </a:txBody>
                  <a:tcPr>
                    <a:lnL>
                      <a:noFill/>
                    </a:lnL>
                    <a:lnR>
                      <a:noFill/>
                    </a:lnR>
                    <a:lnT>
                      <a:noFill/>
                    </a:lnT>
                    <a:lnB>
                      <a:noFill/>
                    </a:lnB>
                    <a:lnTlToBr w="12700" cmpd="sng">
                      <a:noFill/>
                      <a:prstDash val="solid"/>
                    </a:lnTlToBr>
                    <a:lnBlToTr w="12700" cmpd="sng">
                      <a:noFill/>
                      <a:prstDash val="solid"/>
                    </a:lnBlToTr>
                    <a:solidFill>
                      <a:schemeClr val="bg1">
                        <a:lumMod val="50000"/>
                        <a:alpha val="25000"/>
                      </a:schemeClr>
                    </a:solidFill>
                  </a:tcPr>
                </a:tc>
              </a:tr>
              <a:tr h="370840">
                <a:tc>
                  <a:txBody>
                    <a:bodyPr/>
                    <a:lstStyle/>
                    <a:p>
                      <a:r>
                        <a:rPr lang="en-US" sz="1400" dirty="0" smtClean="0">
                          <a:latin typeface="Helvetica"/>
                          <a:cs typeface="Helvetica"/>
                        </a:rPr>
                        <a:t>Row 7</a:t>
                      </a:r>
                      <a:endParaRPr lang="en-US" sz="1400" dirty="0">
                        <a:latin typeface="Helvetica"/>
                        <a:cs typeface="Helvetica"/>
                      </a:endParaRPr>
                    </a:p>
                  </a:txBody>
                  <a:tcPr>
                    <a:lnL>
                      <a:noFill/>
                    </a:lnL>
                    <a:lnR>
                      <a:noFill/>
                    </a:lnR>
                    <a:lnT>
                      <a:noFill/>
                    </a:lnT>
                    <a:lnB w="254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656972EE-ED08-BE4A-BE23-44467B004993}" type="slidenum">
              <a:rPr lang="en-US" smtClean="0"/>
              <a:t>9</a:t>
            </a:fld>
            <a:endParaRPr lang="en-US" dirty="0"/>
          </a:p>
        </p:txBody>
      </p:sp>
      <p:sp>
        <p:nvSpPr>
          <p:cNvPr id="5" name="Content Placeholder 4"/>
          <p:cNvSpPr>
            <a:spLocks noGrp="1"/>
          </p:cNvSpPr>
          <p:nvPr>
            <p:ph idx="13"/>
          </p:nvPr>
        </p:nvSpPr>
        <p:spPr/>
        <p:txBody>
          <a:bodyPr/>
          <a:lstStyle/>
          <a:p>
            <a:pPr marL="0" indent="0">
              <a:buNone/>
            </a:pPr>
            <a:r>
              <a:rPr lang="en-US" dirty="0" smtClean="0"/>
              <a:t>Text goes here.</a:t>
            </a:r>
            <a:endParaRPr lang="en-US" dirty="0"/>
          </a:p>
        </p:txBody>
      </p:sp>
    </p:spTree>
    <p:extLst>
      <p:ext uri="{BB962C8B-B14F-4D97-AF65-F5344CB8AC3E}">
        <p14:creationId xmlns:p14="http://schemas.microsoft.com/office/powerpoint/2010/main" val="34590042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1964</TotalTime>
  <Words>578</Words>
  <Application>Microsoft Macintosh PowerPoint</Application>
  <PresentationFormat>On-screen Show (4:3)</PresentationFormat>
  <Paragraphs>95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FUTURE OF BREATH TESTING TECHNOLOGY</vt:lpstr>
      <vt:lpstr>ABOUT ACS</vt:lpstr>
      <vt:lpstr>ISO STANDARDS</vt:lpstr>
      <vt:lpstr>ALCOHOL INTERLOCK HISTORY</vt:lpstr>
      <vt:lpstr>OUR MARKETS</vt:lpstr>
      <vt:lpstr>PowerPoint Presentation</vt:lpstr>
      <vt:lpstr>BAR GRAPH TITLE</vt:lpstr>
      <vt:lpstr>PIE CHART TITLE</vt:lpstr>
      <vt:lpstr>TITLE</vt:lpstr>
      <vt:lpstr>MULTIPLE IMAGES LAYOUT</vt:lpstr>
      <vt:lpstr>CONTACT US</vt:lpstr>
      <vt:lpstr>SAFETY.  IN THE PALM OF  YOUR HAND.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dc:creator>
  <cp:lastModifiedBy>Matt Danko</cp:lastModifiedBy>
  <cp:revision>36</cp:revision>
  <cp:lastPrinted>2012-05-15T19:59:07Z</cp:lastPrinted>
  <dcterms:created xsi:type="dcterms:W3CDTF">2012-05-15T14:31:37Z</dcterms:created>
  <dcterms:modified xsi:type="dcterms:W3CDTF">2013-01-22T19:40:49Z</dcterms:modified>
</cp:coreProperties>
</file>